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Lst>
  <p:sldSz cx="14630400" cy="20116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09E47E-EC92-4B09-9963-6AC67FA44829}" v="9" dt="2021-10-12T16:26:58.970"/>
  </p1510:revLst>
</p1510:revInfo>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370" y="-59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3292265"/>
            <a:ext cx="12435840" cy="7003627"/>
          </a:xfrm>
        </p:spPr>
        <p:txBody>
          <a:bodyPr anchor="b"/>
          <a:lstStyle>
            <a:lvl1pPr algn="ctr">
              <a:defRPr sz="9600"/>
            </a:lvl1pPr>
          </a:lstStyle>
          <a:p>
            <a:r>
              <a:rPr lang="en-US"/>
              <a:t>Click to edit Master title style</a:t>
            </a:r>
            <a:endParaRPr lang="en-US" dirty="0"/>
          </a:p>
        </p:txBody>
      </p:sp>
      <p:sp>
        <p:nvSpPr>
          <p:cNvPr id="3" name="Subtitle 2"/>
          <p:cNvSpPr>
            <a:spLocks noGrp="1"/>
          </p:cNvSpPr>
          <p:nvPr>
            <p:ph type="subTitle" idx="1"/>
          </p:nvPr>
        </p:nvSpPr>
        <p:spPr>
          <a:xfrm>
            <a:off x="1828800" y="10565978"/>
            <a:ext cx="10972800" cy="4856902"/>
          </a:xfrm>
        </p:spPr>
        <p:txBody>
          <a:bodyPr/>
          <a:lstStyle>
            <a:lvl1pPr marL="0" indent="0" algn="ctr">
              <a:buNone/>
              <a:defRPr sz="3840"/>
            </a:lvl1pPr>
            <a:lvl2pPr marL="731520" indent="0" algn="ctr">
              <a:buNone/>
              <a:defRPr sz="3200"/>
            </a:lvl2pPr>
            <a:lvl3pPr marL="1463040" indent="0" algn="ctr">
              <a:buNone/>
              <a:defRPr sz="2880"/>
            </a:lvl3pPr>
            <a:lvl4pPr marL="2194560" indent="0" algn="ctr">
              <a:buNone/>
              <a:defRPr sz="2560"/>
            </a:lvl4pPr>
            <a:lvl5pPr marL="2926080" indent="0" algn="ctr">
              <a:buNone/>
              <a:defRPr sz="2560"/>
            </a:lvl5pPr>
            <a:lvl6pPr marL="3657600" indent="0" algn="ctr">
              <a:buNone/>
              <a:defRPr sz="2560"/>
            </a:lvl6pPr>
            <a:lvl7pPr marL="4389120" indent="0" algn="ctr">
              <a:buNone/>
              <a:defRPr sz="2560"/>
            </a:lvl7pPr>
            <a:lvl8pPr marL="5120640" indent="0" algn="ctr">
              <a:buNone/>
              <a:defRPr sz="2560"/>
            </a:lvl8pPr>
            <a:lvl9pPr marL="5852160" indent="0" algn="ctr">
              <a:buNone/>
              <a:defRPr sz="25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535727-66ED-4E88-B96E-4B5B0CB218C5}"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ED315-DBA2-4E7D-BA87-945710C6F529}" type="slidenum">
              <a:rPr lang="en-US" smtClean="0"/>
              <a:t>‹#›</a:t>
            </a:fld>
            <a:endParaRPr lang="en-US"/>
          </a:p>
        </p:txBody>
      </p:sp>
    </p:spTree>
    <p:extLst>
      <p:ext uri="{BB962C8B-B14F-4D97-AF65-F5344CB8AC3E}">
        <p14:creationId xmlns:p14="http://schemas.microsoft.com/office/powerpoint/2010/main" val="3406007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535727-66ED-4E88-B96E-4B5B0CB218C5}"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ED315-DBA2-4E7D-BA87-945710C6F529}" type="slidenum">
              <a:rPr lang="en-US" smtClean="0"/>
              <a:t>‹#›</a:t>
            </a:fld>
            <a:endParaRPr lang="en-US"/>
          </a:p>
        </p:txBody>
      </p:sp>
    </p:spTree>
    <p:extLst>
      <p:ext uri="{BB962C8B-B14F-4D97-AF65-F5344CB8AC3E}">
        <p14:creationId xmlns:p14="http://schemas.microsoft.com/office/powerpoint/2010/main" val="75587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1" y="1071033"/>
            <a:ext cx="3154680" cy="1704805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05841" y="1071033"/>
            <a:ext cx="9281160" cy="170480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535727-66ED-4E88-B96E-4B5B0CB218C5}"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ED315-DBA2-4E7D-BA87-945710C6F529}" type="slidenum">
              <a:rPr lang="en-US" smtClean="0"/>
              <a:t>‹#›</a:t>
            </a:fld>
            <a:endParaRPr lang="en-US"/>
          </a:p>
        </p:txBody>
      </p:sp>
    </p:spTree>
    <p:extLst>
      <p:ext uri="{BB962C8B-B14F-4D97-AF65-F5344CB8AC3E}">
        <p14:creationId xmlns:p14="http://schemas.microsoft.com/office/powerpoint/2010/main" val="248052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535727-66ED-4E88-B96E-4B5B0CB218C5}"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ED315-DBA2-4E7D-BA87-945710C6F529}" type="slidenum">
              <a:rPr lang="en-US" smtClean="0"/>
              <a:t>‹#›</a:t>
            </a:fld>
            <a:endParaRPr lang="en-US"/>
          </a:p>
        </p:txBody>
      </p:sp>
    </p:spTree>
    <p:extLst>
      <p:ext uri="{BB962C8B-B14F-4D97-AF65-F5344CB8AC3E}">
        <p14:creationId xmlns:p14="http://schemas.microsoft.com/office/powerpoint/2010/main" val="412195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1" y="5015236"/>
            <a:ext cx="12618720" cy="8368029"/>
          </a:xfrm>
        </p:spPr>
        <p:txBody>
          <a:bodyPr anchor="b"/>
          <a:lstStyle>
            <a:lvl1pPr>
              <a:defRPr sz="9600"/>
            </a:lvl1pPr>
          </a:lstStyle>
          <a:p>
            <a:r>
              <a:rPr lang="en-US"/>
              <a:t>Click to edit Master title style</a:t>
            </a:r>
            <a:endParaRPr lang="en-US" dirty="0"/>
          </a:p>
        </p:txBody>
      </p:sp>
      <p:sp>
        <p:nvSpPr>
          <p:cNvPr id="3" name="Text Placeholder 2"/>
          <p:cNvSpPr>
            <a:spLocks noGrp="1"/>
          </p:cNvSpPr>
          <p:nvPr>
            <p:ph type="body" idx="1"/>
          </p:nvPr>
        </p:nvSpPr>
        <p:spPr>
          <a:xfrm>
            <a:off x="998221" y="13462429"/>
            <a:ext cx="12618720" cy="4400549"/>
          </a:xfrm>
        </p:spPr>
        <p:txBody>
          <a:bodyPr/>
          <a:lstStyle>
            <a:lvl1pPr marL="0" indent="0">
              <a:buNone/>
              <a:defRPr sz="3840">
                <a:solidFill>
                  <a:schemeClr val="tx1"/>
                </a:solidFill>
              </a:defRPr>
            </a:lvl1pPr>
            <a:lvl2pPr marL="731520" indent="0">
              <a:buNone/>
              <a:defRPr sz="3200">
                <a:solidFill>
                  <a:schemeClr val="tx1">
                    <a:tint val="75000"/>
                  </a:schemeClr>
                </a:solidFill>
              </a:defRPr>
            </a:lvl2pPr>
            <a:lvl3pPr marL="1463040" indent="0">
              <a:buNone/>
              <a:defRPr sz="2880">
                <a:solidFill>
                  <a:schemeClr val="tx1">
                    <a:tint val="75000"/>
                  </a:schemeClr>
                </a:solidFill>
              </a:defRPr>
            </a:lvl3pPr>
            <a:lvl4pPr marL="2194560" indent="0">
              <a:buNone/>
              <a:defRPr sz="2560">
                <a:solidFill>
                  <a:schemeClr val="tx1">
                    <a:tint val="75000"/>
                  </a:schemeClr>
                </a:solidFill>
              </a:defRPr>
            </a:lvl4pPr>
            <a:lvl5pPr marL="2926080" indent="0">
              <a:buNone/>
              <a:defRPr sz="2560">
                <a:solidFill>
                  <a:schemeClr val="tx1">
                    <a:tint val="75000"/>
                  </a:schemeClr>
                </a:solidFill>
              </a:defRPr>
            </a:lvl5pPr>
            <a:lvl6pPr marL="3657600" indent="0">
              <a:buNone/>
              <a:defRPr sz="2560">
                <a:solidFill>
                  <a:schemeClr val="tx1">
                    <a:tint val="75000"/>
                  </a:schemeClr>
                </a:solidFill>
              </a:defRPr>
            </a:lvl6pPr>
            <a:lvl7pPr marL="4389120" indent="0">
              <a:buNone/>
              <a:defRPr sz="2560">
                <a:solidFill>
                  <a:schemeClr val="tx1">
                    <a:tint val="75000"/>
                  </a:schemeClr>
                </a:solidFill>
              </a:defRPr>
            </a:lvl7pPr>
            <a:lvl8pPr marL="5120640" indent="0">
              <a:buNone/>
              <a:defRPr sz="2560">
                <a:solidFill>
                  <a:schemeClr val="tx1">
                    <a:tint val="75000"/>
                  </a:schemeClr>
                </a:solidFill>
              </a:defRPr>
            </a:lvl8pPr>
            <a:lvl9pPr marL="5852160" indent="0">
              <a:buNone/>
              <a:defRPr sz="25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535727-66ED-4E88-B96E-4B5B0CB218C5}"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ED315-DBA2-4E7D-BA87-945710C6F529}" type="slidenum">
              <a:rPr lang="en-US" smtClean="0"/>
              <a:t>‹#›</a:t>
            </a:fld>
            <a:endParaRPr lang="en-US"/>
          </a:p>
        </p:txBody>
      </p:sp>
    </p:spTree>
    <p:extLst>
      <p:ext uri="{BB962C8B-B14F-4D97-AF65-F5344CB8AC3E}">
        <p14:creationId xmlns:p14="http://schemas.microsoft.com/office/powerpoint/2010/main" val="3359829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05840" y="5355167"/>
            <a:ext cx="6217920" cy="1276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06640" y="5355167"/>
            <a:ext cx="6217920" cy="1276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535727-66ED-4E88-B96E-4B5B0CB218C5}"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ED315-DBA2-4E7D-BA87-945710C6F529}" type="slidenum">
              <a:rPr lang="en-US" smtClean="0"/>
              <a:t>‹#›</a:t>
            </a:fld>
            <a:endParaRPr lang="en-US"/>
          </a:p>
        </p:txBody>
      </p:sp>
    </p:spTree>
    <p:extLst>
      <p:ext uri="{BB962C8B-B14F-4D97-AF65-F5344CB8AC3E}">
        <p14:creationId xmlns:p14="http://schemas.microsoft.com/office/powerpoint/2010/main" val="2952716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1071038"/>
            <a:ext cx="12618720" cy="388831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07747" y="4931411"/>
            <a:ext cx="6189344" cy="2416809"/>
          </a:xfrm>
        </p:spPr>
        <p:txBody>
          <a:bodyPr anchor="b"/>
          <a:lstStyle>
            <a:lvl1pPr marL="0" indent="0">
              <a:buNone/>
              <a:defRPr sz="3840" b="1"/>
            </a:lvl1pPr>
            <a:lvl2pPr marL="731520" indent="0">
              <a:buNone/>
              <a:defRPr sz="3200" b="1"/>
            </a:lvl2pPr>
            <a:lvl3pPr marL="1463040" indent="0">
              <a:buNone/>
              <a:defRPr sz="2880" b="1"/>
            </a:lvl3pPr>
            <a:lvl4pPr marL="2194560" indent="0">
              <a:buNone/>
              <a:defRPr sz="2560" b="1"/>
            </a:lvl4pPr>
            <a:lvl5pPr marL="2926080" indent="0">
              <a:buNone/>
              <a:defRPr sz="2560" b="1"/>
            </a:lvl5pPr>
            <a:lvl6pPr marL="3657600" indent="0">
              <a:buNone/>
              <a:defRPr sz="2560" b="1"/>
            </a:lvl6pPr>
            <a:lvl7pPr marL="4389120" indent="0">
              <a:buNone/>
              <a:defRPr sz="2560" b="1"/>
            </a:lvl7pPr>
            <a:lvl8pPr marL="5120640" indent="0">
              <a:buNone/>
              <a:defRPr sz="2560" b="1"/>
            </a:lvl8pPr>
            <a:lvl9pPr marL="5852160" indent="0">
              <a:buNone/>
              <a:defRPr sz="2560" b="1"/>
            </a:lvl9pPr>
          </a:lstStyle>
          <a:p>
            <a:pPr lvl="0"/>
            <a:r>
              <a:rPr lang="en-US"/>
              <a:t>Click to edit Master text styles</a:t>
            </a:r>
          </a:p>
        </p:txBody>
      </p:sp>
      <p:sp>
        <p:nvSpPr>
          <p:cNvPr id="4" name="Content Placeholder 3"/>
          <p:cNvSpPr>
            <a:spLocks noGrp="1"/>
          </p:cNvSpPr>
          <p:nvPr>
            <p:ph sz="half" idx="2"/>
          </p:nvPr>
        </p:nvSpPr>
        <p:spPr>
          <a:xfrm>
            <a:off x="1007747" y="7348220"/>
            <a:ext cx="6189344" cy="10808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06641" y="4931411"/>
            <a:ext cx="6219826" cy="2416809"/>
          </a:xfrm>
        </p:spPr>
        <p:txBody>
          <a:bodyPr anchor="b"/>
          <a:lstStyle>
            <a:lvl1pPr marL="0" indent="0">
              <a:buNone/>
              <a:defRPr sz="3840" b="1"/>
            </a:lvl1pPr>
            <a:lvl2pPr marL="731520" indent="0">
              <a:buNone/>
              <a:defRPr sz="3200" b="1"/>
            </a:lvl2pPr>
            <a:lvl3pPr marL="1463040" indent="0">
              <a:buNone/>
              <a:defRPr sz="2880" b="1"/>
            </a:lvl3pPr>
            <a:lvl4pPr marL="2194560" indent="0">
              <a:buNone/>
              <a:defRPr sz="2560" b="1"/>
            </a:lvl4pPr>
            <a:lvl5pPr marL="2926080" indent="0">
              <a:buNone/>
              <a:defRPr sz="2560" b="1"/>
            </a:lvl5pPr>
            <a:lvl6pPr marL="3657600" indent="0">
              <a:buNone/>
              <a:defRPr sz="2560" b="1"/>
            </a:lvl6pPr>
            <a:lvl7pPr marL="4389120" indent="0">
              <a:buNone/>
              <a:defRPr sz="2560" b="1"/>
            </a:lvl7pPr>
            <a:lvl8pPr marL="5120640" indent="0">
              <a:buNone/>
              <a:defRPr sz="2560" b="1"/>
            </a:lvl8pPr>
            <a:lvl9pPr marL="5852160" indent="0">
              <a:buNone/>
              <a:defRPr sz="2560" b="1"/>
            </a:lvl9pPr>
          </a:lstStyle>
          <a:p>
            <a:pPr lvl="0"/>
            <a:r>
              <a:rPr lang="en-US"/>
              <a:t>Click to edit Master text styles</a:t>
            </a:r>
          </a:p>
        </p:txBody>
      </p:sp>
      <p:sp>
        <p:nvSpPr>
          <p:cNvPr id="6" name="Content Placeholder 5"/>
          <p:cNvSpPr>
            <a:spLocks noGrp="1"/>
          </p:cNvSpPr>
          <p:nvPr>
            <p:ph sz="quarter" idx="4"/>
          </p:nvPr>
        </p:nvSpPr>
        <p:spPr>
          <a:xfrm>
            <a:off x="7406641" y="7348220"/>
            <a:ext cx="6219826" cy="10808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535727-66ED-4E88-B96E-4B5B0CB218C5}" type="datetimeFigureOut">
              <a:rPr lang="en-US" smtClean="0"/>
              <a:t>10/12/2021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DED315-DBA2-4E7D-BA87-945710C6F529}" type="slidenum">
              <a:rPr lang="en-US" smtClean="0"/>
              <a:t>‹#›</a:t>
            </a:fld>
            <a:endParaRPr lang="en-US"/>
          </a:p>
        </p:txBody>
      </p:sp>
    </p:spTree>
    <p:extLst>
      <p:ext uri="{BB962C8B-B14F-4D97-AF65-F5344CB8AC3E}">
        <p14:creationId xmlns:p14="http://schemas.microsoft.com/office/powerpoint/2010/main" val="466546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535727-66ED-4E88-B96E-4B5B0CB218C5}" type="datetimeFigureOut">
              <a:rPr lang="en-US" smtClean="0"/>
              <a:t>10/12/2021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DED315-DBA2-4E7D-BA87-945710C6F529}" type="slidenum">
              <a:rPr lang="en-US" smtClean="0"/>
              <a:t>‹#›</a:t>
            </a:fld>
            <a:endParaRPr lang="en-US"/>
          </a:p>
        </p:txBody>
      </p:sp>
    </p:spTree>
    <p:extLst>
      <p:ext uri="{BB962C8B-B14F-4D97-AF65-F5344CB8AC3E}">
        <p14:creationId xmlns:p14="http://schemas.microsoft.com/office/powerpoint/2010/main" val="315804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35727-66ED-4E88-B96E-4B5B0CB218C5}" type="datetimeFigureOut">
              <a:rPr lang="en-US" smtClean="0"/>
              <a:t>10/12/2021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DED315-DBA2-4E7D-BA87-945710C6F529}" type="slidenum">
              <a:rPr lang="en-US" smtClean="0"/>
              <a:t>‹#›</a:t>
            </a:fld>
            <a:endParaRPr lang="en-US"/>
          </a:p>
        </p:txBody>
      </p:sp>
    </p:spTree>
    <p:extLst>
      <p:ext uri="{BB962C8B-B14F-4D97-AF65-F5344CB8AC3E}">
        <p14:creationId xmlns:p14="http://schemas.microsoft.com/office/powerpoint/2010/main" val="1082991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1341120"/>
            <a:ext cx="4718685" cy="4693920"/>
          </a:xfrm>
        </p:spPr>
        <p:txBody>
          <a:bodyPr anchor="b"/>
          <a:lstStyle>
            <a:lvl1pPr>
              <a:defRPr sz="5120"/>
            </a:lvl1pPr>
          </a:lstStyle>
          <a:p>
            <a:r>
              <a:rPr lang="en-US"/>
              <a:t>Click to edit Master title style</a:t>
            </a:r>
            <a:endParaRPr lang="en-US" dirty="0"/>
          </a:p>
        </p:txBody>
      </p:sp>
      <p:sp>
        <p:nvSpPr>
          <p:cNvPr id="3" name="Content Placeholder 2"/>
          <p:cNvSpPr>
            <a:spLocks noGrp="1"/>
          </p:cNvSpPr>
          <p:nvPr>
            <p:ph idx="1"/>
          </p:nvPr>
        </p:nvSpPr>
        <p:spPr>
          <a:xfrm>
            <a:off x="6219826" y="2896451"/>
            <a:ext cx="7406640" cy="14295967"/>
          </a:xfrm>
        </p:spPr>
        <p:txBody>
          <a:bodyPr/>
          <a:lstStyle>
            <a:lvl1pPr>
              <a:defRPr sz="5120"/>
            </a:lvl1pPr>
            <a:lvl2pPr>
              <a:defRPr sz="4480"/>
            </a:lvl2pPr>
            <a:lvl3pPr>
              <a:defRPr sz="384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07746" y="6035040"/>
            <a:ext cx="4718685" cy="11180658"/>
          </a:xfrm>
        </p:spPr>
        <p:txBody>
          <a:bodyPr/>
          <a:lstStyle>
            <a:lvl1pPr marL="0" indent="0">
              <a:buNone/>
              <a:defRPr sz="2560"/>
            </a:lvl1pPr>
            <a:lvl2pPr marL="731520" indent="0">
              <a:buNone/>
              <a:defRPr sz="2240"/>
            </a:lvl2pPr>
            <a:lvl3pPr marL="1463040" indent="0">
              <a:buNone/>
              <a:defRPr sz="1920"/>
            </a:lvl3pPr>
            <a:lvl4pPr marL="2194560" indent="0">
              <a:buNone/>
              <a:defRPr sz="1600"/>
            </a:lvl4pPr>
            <a:lvl5pPr marL="2926080" indent="0">
              <a:buNone/>
              <a:defRPr sz="1600"/>
            </a:lvl5pPr>
            <a:lvl6pPr marL="3657600" indent="0">
              <a:buNone/>
              <a:defRPr sz="1600"/>
            </a:lvl6pPr>
            <a:lvl7pPr marL="4389120" indent="0">
              <a:buNone/>
              <a:defRPr sz="1600"/>
            </a:lvl7pPr>
            <a:lvl8pPr marL="5120640" indent="0">
              <a:buNone/>
              <a:defRPr sz="1600"/>
            </a:lvl8pPr>
            <a:lvl9pPr marL="5852160"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5C535727-66ED-4E88-B96E-4B5B0CB218C5}"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ED315-DBA2-4E7D-BA87-945710C6F529}" type="slidenum">
              <a:rPr lang="en-US" smtClean="0"/>
              <a:t>‹#›</a:t>
            </a:fld>
            <a:endParaRPr lang="en-US"/>
          </a:p>
        </p:txBody>
      </p:sp>
    </p:spTree>
    <p:extLst>
      <p:ext uri="{BB962C8B-B14F-4D97-AF65-F5344CB8AC3E}">
        <p14:creationId xmlns:p14="http://schemas.microsoft.com/office/powerpoint/2010/main" val="327575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1341120"/>
            <a:ext cx="4718685" cy="4693920"/>
          </a:xfrm>
        </p:spPr>
        <p:txBody>
          <a:bodyPr anchor="b"/>
          <a:lstStyle>
            <a:lvl1pPr>
              <a:defRPr sz="512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19826" y="2896451"/>
            <a:ext cx="7406640" cy="14295967"/>
          </a:xfrm>
        </p:spPr>
        <p:txBody>
          <a:bodyPr anchor="t"/>
          <a:lstStyle>
            <a:lvl1pPr marL="0" indent="0">
              <a:buNone/>
              <a:defRPr sz="5120"/>
            </a:lvl1pPr>
            <a:lvl2pPr marL="731520" indent="0">
              <a:buNone/>
              <a:defRPr sz="4480"/>
            </a:lvl2pPr>
            <a:lvl3pPr marL="1463040" indent="0">
              <a:buNone/>
              <a:defRPr sz="3840"/>
            </a:lvl3pPr>
            <a:lvl4pPr marL="2194560" indent="0">
              <a:buNone/>
              <a:defRPr sz="3200"/>
            </a:lvl4pPr>
            <a:lvl5pPr marL="2926080" indent="0">
              <a:buNone/>
              <a:defRPr sz="3200"/>
            </a:lvl5pPr>
            <a:lvl6pPr marL="3657600" indent="0">
              <a:buNone/>
              <a:defRPr sz="3200"/>
            </a:lvl6pPr>
            <a:lvl7pPr marL="4389120" indent="0">
              <a:buNone/>
              <a:defRPr sz="3200"/>
            </a:lvl7pPr>
            <a:lvl8pPr marL="5120640" indent="0">
              <a:buNone/>
              <a:defRPr sz="3200"/>
            </a:lvl8pPr>
            <a:lvl9pPr marL="5852160" indent="0">
              <a:buNone/>
              <a:defRPr sz="3200"/>
            </a:lvl9pPr>
          </a:lstStyle>
          <a:p>
            <a:r>
              <a:rPr lang="en-US"/>
              <a:t>Click icon to add picture</a:t>
            </a:r>
            <a:endParaRPr lang="en-US" dirty="0"/>
          </a:p>
        </p:txBody>
      </p:sp>
      <p:sp>
        <p:nvSpPr>
          <p:cNvPr id="4" name="Text Placeholder 3"/>
          <p:cNvSpPr>
            <a:spLocks noGrp="1"/>
          </p:cNvSpPr>
          <p:nvPr>
            <p:ph type="body" sz="half" idx="2"/>
          </p:nvPr>
        </p:nvSpPr>
        <p:spPr>
          <a:xfrm>
            <a:off x="1007746" y="6035040"/>
            <a:ext cx="4718685" cy="11180658"/>
          </a:xfrm>
        </p:spPr>
        <p:txBody>
          <a:bodyPr/>
          <a:lstStyle>
            <a:lvl1pPr marL="0" indent="0">
              <a:buNone/>
              <a:defRPr sz="2560"/>
            </a:lvl1pPr>
            <a:lvl2pPr marL="731520" indent="0">
              <a:buNone/>
              <a:defRPr sz="2240"/>
            </a:lvl2pPr>
            <a:lvl3pPr marL="1463040" indent="0">
              <a:buNone/>
              <a:defRPr sz="1920"/>
            </a:lvl3pPr>
            <a:lvl4pPr marL="2194560" indent="0">
              <a:buNone/>
              <a:defRPr sz="1600"/>
            </a:lvl4pPr>
            <a:lvl5pPr marL="2926080" indent="0">
              <a:buNone/>
              <a:defRPr sz="1600"/>
            </a:lvl5pPr>
            <a:lvl6pPr marL="3657600" indent="0">
              <a:buNone/>
              <a:defRPr sz="1600"/>
            </a:lvl6pPr>
            <a:lvl7pPr marL="4389120" indent="0">
              <a:buNone/>
              <a:defRPr sz="1600"/>
            </a:lvl7pPr>
            <a:lvl8pPr marL="5120640" indent="0">
              <a:buNone/>
              <a:defRPr sz="1600"/>
            </a:lvl8pPr>
            <a:lvl9pPr marL="5852160"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5C535727-66ED-4E88-B96E-4B5B0CB218C5}"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ED315-DBA2-4E7D-BA87-945710C6F529}" type="slidenum">
              <a:rPr lang="en-US" smtClean="0"/>
              <a:t>‹#›</a:t>
            </a:fld>
            <a:endParaRPr lang="en-US"/>
          </a:p>
        </p:txBody>
      </p:sp>
    </p:spTree>
    <p:extLst>
      <p:ext uri="{BB962C8B-B14F-4D97-AF65-F5344CB8AC3E}">
        <p14:creationId xmlns:p14="http://schemas.microsoft.com/office/powerpoint/2010/main" val="994646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1071038"/>
            <a:ext cx="12618720" cy="388831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05840" y="5355167"/>
            <a:ext cx="12618720" cy="127639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05840" y="18645298"/>
            <a:ext cx="3291840" cy="1071033"/>
          </a:xfrm>
          <a:prstGeom prst="rect">
            <a:avLst/>
          </a:prstGeom>
        </p:spPr>
        <p:txBody>
          <a:bodyPr vert="horz" lIns="91440" tIns="45720" rIns="91440" bIns="45720" rtlCol="0" anchor="ctr"/>
          <a:lstStyle>
            <a:lvl1pPr algn="l">
              <a:defRPr sz="1920">
                <a:solidFill>
                  <a:schemeClr val="tx1">
                    <a:tint val="75000"/>
                  </a:schemeClr>
                </a:solidFill>
              </a:defRPr>
            </a:lvl1pPr>
          </a:lstStyle>
          <a:p>
            <a:fld id="{5C535727-66ED-4E88-B96E-4B5B0CB218C5}" type="datetimeFigureOut">
              <a:rPr lang="en-US" smtClean="0"/>
              <a:t>10/12/2021</a:t>
            </a:fld>
            <a:endParaRPr lang="en-US"/>
          </a:p>
        </p:txBody>
      </p:sp>
      <p:sp>
        <p:nvSpPr>
          <p:cNvPr id="5" name="Footer Placeholder 4"/>
          <p:cNvSpPr>
            <a:spLocks noGrp="1"/>
          </p:cNvSpPr>
          <p:nvPr>
            <p:ph type="ftr" sz="quarter" idx="3"/>
          </p:nvPr>
        </p:nvSpPr>
        <p:spPr>
          <a:xfrm>
            <a:off x="4846320" y="18645298"/>
            <a:ext cx="4937760" cy="1071033"/>
          </a:xfrm>
          <a:prstGeom prst="rect">
            <a:avLst/>
          </a:prstGeom>
        </p:spPr>
        <p:txBody>
          <a:bodyPr vert="horz" lIns="91440" tIns="45720" rIns="91440" bIns="45720" rtlCol="0" anchor="ctr"/>
          <a:lstStyle>
            <a:lvl1pPr algn="ctr">
              <a:defRPr sz="19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18645298"/>
            <a:ext cx="3291840" cy="1071033"/>
          </a:xfrm>
          <a:prstGeom prst="rect">
            <a:avLst/>
          </a:prstGeom>
        </p:spPr>
        <p:txBody>
          <a:bodyPr vert="horz" lIns="91440" tIns="45720" rIns="91440" bIns="45720" rtlCol="0" anchor="ctr"/>
          <a:lstStyle>
            <a:lvl1pPr algn="r">
              <a:defRPr sz="1920">
                <a:solidFill>
                  <a:schemeClr val="tx1">
                    <a:tint val="75000"/>
                  </a:schemeClr>
                </a:solidFill>
              </a:defRPr>
            </a:lvl1pPr>
          </a:lstStyle>
          <a:p>
            <a:fld id="{0EDED315-DBA2-4E7D-BA87-945710C6F529}" type="slidenum">
              <a:rPr lang="en-US" smtClean="0"/>
              <a:t>‹#›</a:t>
            </a:fld>
            <a:endParaRPr lang="en-US"/>
          </a:p>
        </p:txBody>
      </p:sp>
    </p:spTree>
    <p:extLst>
      <p:ext uri="{BB962C8B-B14F-4D97-AF65-F5344CB8AC3E}">
        <p14:creationId xmlns:p14="http://schemas.microsoft.com/office/powerpoint/2010/main" val="829457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63040" rtl="0" eaLnBrk="1" latinLnBrk="0" hangingPunct="1">
        <a:lnSpc>
          <a:spcPct val="90000"/>
        </a:lnSpc>
        <a:spcBef>
          <a:spcPct val="0"/>
        </a:spcBef>
        <a:buNone/>
        <a:defRPr sz="7040" kern="1200">
          <a:solidFill>
            <a:schemeClr val="tx1"/>
          </a:solidFill>
          <a:latin typeface="+mj-lt"/>
          <a:ea typeface="+mj-ea"/>
          <a:cs typeface="+mj-cs"/>
        </a:defRPr>
      </a:lvl1pPr>
    </p:titleStyle>
    <p:bodyStyle>
      <a:lvl1pPr marL="365760" indent="-365760" algn="l" defTabSz="1463040" rtl="0" eaLnBrk="1" latinLnBrk="0" hangingPunct="1">
        <a:lnSpc>
          <a:spcPct val="90000"/>
        </a:lnSpc>
        <a:spcBef>
          <a:spcPts val="1600"/>
        </a:spcBef>
        <a:buFont typeface="Arial" panose="020B0604020202020204" pitchFamily="34" charset="0"/>
        <a:buChar char="•"/>
        <a:defRPr sz="4480" kern="1200">
          <a:solidFill>
            <a:schemeClr val="tx1"/>
          </a:solidFill>
          <a:latin typeface="+mn-lt"/>
          <a:ea typeface="+mn-ea"/>
          <a:cs typeface="+mn-cs"/>
        </a:defRPr>
      </a:lvl1pPr>
      <a:lvl2pPr marL="1097280" indent="-365760" algn="l" defTabSz="1463040" rtl="0" eaLnBrk="1" latinLnBrk="0" hangingPunct="1">
        <a:lnSpc>
          <a:spcPct val="90000"/>
        </a:lnSpc>
        <a:spcBef>
          <a:spcPts val="800"/>
        </a:spcBef>
        <a:buFont typeface="Arial" panose="020B0604020202020204" pitchFamily="34" charset="0"/>
        <a:buChar char="•"/>
        <a:defRPr sz="3840" kern="1200">
          <a:solidFill>
            <a:schemeClr val="tx1"/>
          </a:solidFill>
          <a:latin typeface="+mn-lt"/>
          <a:ea typeface="+mn-ea"/>
          <a:cs typeface="+mn-cs"/>
        </a:defRPr>
      </a:lvl2pPr>
      <a:lvl3pPr marL="1828800" indent="-365760" algn="l" defTabSz="1463040" rtl="0" eaLnBrk="1" latinLnBrk="0" hangingPunct="1">
        <a:lnSpc>
          <a:spcPct val="90000"/>
        </a:lnSpc>
        <a:spcBef>
          <a:spcPts val="800"/>
        </a:spcBef>
        <a:buFont typeface="Arial" panose="020B0604020202020204" pitchFamily="34" charset="0"/>
        <a:buChar char="•"/>
        <a:defRPr sz="3200" kern="1200">
          <a:solidFill>
            <a:schemeClr val="tx1"/>
          </a:solidFill>
          <a:latin typeface="+mn-lt"/>
          <a:ea typeface="+mn-ea"/>
          <a:cs typeface="+mn-cs"/>
        </a:defRPr>
      </a:lvl3pPr>
      <a:lvl4pPr marL="25603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4pPr>
      <a:lvl5pPr marL="329184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p:bodyStyle>
    <p:otherStyle>
      <a:defPPr>
        <a:defRPr lang="en-US"/>
      </a:defPPr>
      <a:lvl1pPr marL="0" algn="l" defTabSz="1463040" rtl="0" eaLnBrk="1" latinLnBrk="0" hangingPunct="1">
        <a:defRPr sz="2880" kern="1200">
          <a:solidFill>
            <a:schemeClr val="tx1"/>
          </a:solidFill>
          <a:latin typeface="+mn-lt"/>
          <a:ea typeface="+mn-ea"/>
          <a:cs typeface="+mn-cs"/>
        </a:defRPr>
      </a:lvl1pPr>
      <a:lvl2pPr marL="731520" algn="l" defTabSz="1463040" rtl="0" eaLnBrk="1" latinLnBrk="0" hangingPunct="1">
        <a:defRPr sz="2880" kern="1200">
          <a:solidFill>
            <a:schemeClr val="tx1"/>
          </a:solidFill>
          <a:latin typeface="+mn-lt"/>
          <a:ea typeface="+mn-ea"/>
          <a:cs typeface="+mn-cs"/>
        </a:defRPr>
      </a:lvl2pPr>
      <a:lvl3pPr marL="1463040" algn="l" defTabSz="1463040" rtl="0" eaLnBrk="1" latinLnBrk="0" hangingPunct="1">
        <a:defRPr sz="2880" kern="1200">
          <a:solidFill>
            <a:schemeClr val="tx1"/>
          </a:solidFill>
          <a:latin typeface="+mn-lt"/>
          <a:ea typeface="+mn-ea"/>
          <a:cs typeface="+mn-cs"/>
        </a:defRPr>
      </a:lvl3pPr>
      <a:lvl4pPr marL="2194560" algn="l" defTabSz="1463040" rtl="0" eaLnBrk="1" latinLnBrk="0" hangingPunct="1">
        <a:defRPr sz="2880" kern="1200">
          <a:solidFill>
            <a:schemeClr val="tx1"/>
          </a:solidFill>
          <a:latin typeface="+mn-lt"/>
          <a:ea typeface="+mn-ea"/>
          <a:cs typeface="+mn-cs"/>
        </a:defRPr>
      </a:lvl4pPr>
      <a:lvl5pPr marL="2926080" algn="l" defTabSz="1463040" rtl="0" eaLnBrk="1" latinLnBrk="0" hangingPunct="1">
        <a:defRPr sz="2880" kern="1200">
          <a:solidFill>
            <a:schemeClr val="tx1"/>
          </a:solidFill>
          <a:latin typeface="+mn-lt"/>
          <a:ea typeface="+mn-ea"/>
          <a:cs typeface="+mn-cs"/>
        </a:defRPr>
      </a:lvl5pPr>
      <a:lvl6pPr marL="3657600" algn="l" defTabSz="1463040" rtl="0" eaLnBrk="1" latinLnBrk="0" hangingPunct="1">
        <a:defRPr sz="2880" kern="1200">
          <a:solidFill>
            <a:schemeClr val="tx1"/>
          </a:solidFill>
          <a:latin typeface="+mn-lt"/>
          <a:ea typeface="+mn-ea"/>
          <a:cs typeface="+mn-cs"/>
        </a:defRPr>
      </a:lvl6pPr>
      <a:lvl7pPr marL="4389120" algn="l" defTabSz="1463040" rtl="0" eaLnBrk="1" latinLnBrk="0" hangingPunct="1">
        <a:defRPr sz="2880" kern="1200">
          <a:solidFill>
            <a:schemeClr val="tx1"/>
          </a:solidFill>
          <a:latin typeface="+mn-lt"/>
          <a:ea typeface="+mn-ea"/>
          <a:cs typeface="+mn-cs"/>
        </a:defRPr>
      </a:lvl7pPr>
      <a:lvl8pPr marL="5120640" algn="l" defTabSz="1463040" rtl="0" eaLnBrk="1" latinLnBrk="0" hangingPunct="1">
        <a:defRPr sz="2880" kern="1200">
          <a:solidFill>
            <a:schemeClr val="tx1"/>
          </a:solidFill>
          <a:latin typeface="+mn-lt"/>
          <a:ea typeface="+mn-ea"/>
          <a:cs typeface="+mn-cs"/>
        </a:defRPr>
      </a:lvl8pPr>
      <a:lvl9pPr marL="5852160" algn="l" defTabSz="1463040" rtl="0" eaLnBrk="1" latinLnBrk="0" hangingPunct="1">
        <a:defRPr sz="28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C5A938F-D20C-455A-BC49-C691CE21A89D}"/>
              </a:ext>
            </a:extLst>
          </p:cNvPr>
          <p:cNvSpPr/>
          <p:nvPr/>
        </p:nvSpPr>
        <p:spPr>
          <a:xfrm>
            <a:off x="590309" y="14382406"/>
            <a:ext cx="6577481" cy="517652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6D605E2-0577-4318-9EBE-147EF2A2E51F}"/>
              </a:ext>
            </a:extLst>
          </p:cNvPr>
          <p:cNvSpPr/>
          <p:nvPr/>
        </p:nvSpPr>
        <p:spPr>
          <a:xfrm>
            <a:off x="591730" y="36251"/>
            <a:ext cx="13434241" cy="21392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2">
            <a:extLst>
              <a:ext uri="{FF2B5EF4-FFF2-40B4-BE49-F238E27FC236}">
                <a16:creationId xmlns:a16="http://schemas.microsoft.com/office/drawing/2014/main" id="{71C0A79B-3CF3-454F-A9DC-F62D095F86D0}"/>
              </a:ext>
            </a:extLst>
          </p:cNvPr>
          <p:cNvSpPr txBox="1"/>
          <p:nvPr/>
        </p:nvSpPr>
        <p:spPr>
          <a:xfrm>
            <a:off x="758931" y="360726"/>
            <a:ext cx="12817715" cy="1556516"/>
          </a:xfrm>
          <a:prstGeom prst="rect">
            <a:avLst/>
          </a:prstGeom>
        </p:spPr>
        <p:txBody>
          <a:bodyPr vert="horz" wrap="square" lIns="0" tIns="11430" rIns="0" bIns="0" rtlCol="0">
            <a:spAutoFit/>
          </a:bodyPr>
          <a:lstStyle/>
          <a:p>
            <a:pPr marL="12700" marR="5080" indent="125730" algn="ctr">
              <a:lnSpc>
                <a:spcPct val="101000"/>
              </a:lnSpc>
              <a:spcBef>
                <a:spcPts val="90"/>
              </a:spcBef>
            </a:pPr>
            <a:r>
              <a:rPr lang="en-US" sz="3350" spc="10" dirty="0">
                <a:solidFill>
                  <a:schemeClr val="accent1">
                    <a:lumMod val="75000"/>
                  </a:schemeClr>
                </a:solidFill>
                <a:latin typeface="Arial Black"/>
                <a:cs typeface="Arial Black"/>
              </a:rPr>
              <a:t>THE EFFECT OF CEREBROVASCULAR RISK FACTORS ON CAROTID INTIMA-MEDIA THICKNESS</a:t>
            </a:r>
            <a:r>
              <a:rPr lang="hr-HR" sz="3350" spc="10" dirty="0">
                <a:solidFill>
                  <a:schemeClr val="accent1">
                    <a:lumMod val="75000"/>
                  </a:schemeClr>
                </a:solidFill>
                <a:latin typeface="Arial Black"/>
                <a:cs typeface="Arial Black"/>
              </a:rPr>
              <a:t> IN OBESE PATIENTS</a:t>
            </a:r>
            <a:endParaRPr lang="en-US" sz="3350" dirty="0">
              <a:latin typeface="Arial Black"/>
              <a:cs typeface="Arial Black"/>
            </a:endParaRPr>
          </a:p>
        </p:txBody>
      </p:sp>
      <p:sp>
        <p:nvSpPr>
          <p:cNvPr id="5" name="object 10">
            <a:extLst>
              <a:ext uri="{FF2B5EF4-FFF2-40B4-BE49-F238E27FC236}">
                <a16:creationId xmlns:a16="http://schemas.microsoft.com/office/drawing/2014/main" id="{B82A84CA-0E6B-4323-92A1-E8B67FFF1842}"/>
              </a:ext>
            </a:extLst>
          </p:cNvPr>
          <p:cNvSpPr txBox="1"/>
          <p:nvPr/>
        </p:nvSpPr>
        <p:spPr>
          <a:xfrm>
            <a:off x="604430" y="3339957"/>
            <a:ext cx="6563359" cy="3738459"/>
          </a:xfrm>
          <a:prstGeom prst="rect">
            <a:avLst/>
          </a:prstGeom>
          <a:solidFill>
            <a:srgbClr val="94B2D7"/>
          </a:solidFill>
        </p:spPr>
        <p:txBody>
          <a:bodyPr vert="horz" wrap="square" lIns="0" tIns="318770" rIns="0" bIns="0" rtlCol="0">
            <a:spAutoFit/>
          </a:bodyPr>
          <a:lstStyle/>
          <a:p>
            <a:pPr marL="299085">
              <a:lnSpc>
                <a:spcPct val="100000"/>
              </a:lnSpc>
              <a:spcBef>
                <a:spcPts val="2510"/>
              </a:spcBef>
            </a:pPr>
            <a:r>
              <a:rPr lang="hr-HR" sz="3850" b="1" spc="-5" dirty="0">
                <a:latin typeface="Calibri"/>
                <a:cs typeface="Calibri"/>
              </a:rPr>
              <a:t>BACKGROUND</a:t>
            </a:r>
          </a:p>
          <a:p>
            <a:pPr marL="299085" marR="220345" algn="just">
              <a:lnSpc>
                <a:spcPct val="113799"/>
              </a:lnSpc>
              <a:spcBef>
                <a:spcPts val="20"/>
              </a:spcBef>
            </a:pPr>
            <a:r>
              <a:rPr lang="en-GB" dirty="0">
                <a:effectLst/>
                <a:ea typeface="SimSun" panose="02010600030101010101" pitchFamily="2" charset="-122"/>
                <a:cs typeface="Times New Roman" panose="02020603050405020304" pitchFamily="18" charset="0"/>
              </a:rPr>
              <a:t>Carotid intima-media thickness (CIMT) and obesity are considered independent determinants of cardio- and cerebrovascular events. Association of traditional cardiovascular risk factors, including obesity, with CIMT still remains unclear</a:t>
            </a:r>
            <a:r>
              <a:rPr lang="hr-HR" dirty="0">
                <a:effectLst/>
                <a:ea typeface="SimSun" panose="02010600030101010101" pitchFamily="2" charset="-122"/>
                <a:cs typeface="Times New Roman" panose="02020603050405020304" pitchFamily="18" charset="0"/>
              </a:rPr>
              <a:t>. </a:t>
            </a:r>
            <a:r>
              <a:rPr lang="en-GB" dirty="0">
                <a:effectLst/>
                <a:ea typeface="SimSun" panose="02010600030101010101" pitchFamily="2" charset="-122"/>
                <a:cs typeface="Times New Roman" panose="02020603050405020304" pitchFamily="18" charset="0"/>
              </a:rPr>
              <a:t>The goal of our study was to determine the effect of obesity</a:t>
            </a:r>
            <a:r>
              <a:rPr lang="hr-HR" dirty="0">
                <a:effectLst/>
                <a:ea typeface="SimSun" panose="02010600030101010101" pitchFamily="2" charset="-122"/>
                <a:cs typeface="Times New Roman" panose="02020603050405020304" pitchFamily="18" charset="0"/>
              </a:rPr>
              <a:t> </a:t>
            </a:r>
            <a:r>
              <a:rPr lang="hr-HR" dirty="0" err="1">
                <a:effectLst/>
                <a:ea typeface="SimSun" panose="02010600030101010101" pitchFamily="2" charset="-122"/>
                <a:cs typeface="Times New Roman" panose="02020603050405020304" pitchFamily="18" charset="0"/>
              </a:rPr>
              <a:t>and</a:t>
            </a:r>
            <a:r>
              <a:rPr lang="hr-HR" dirty="0">
                <a:effectLst/>
                <a:ea typeface="SimSun" panose="02010600030101010101" pitchFamily="2" charset="-122"/>
                <a:cs typeface="Times New Roman" panose="02020603050405020304" pitchFamily="18" charset="0"/>
              </a:rPr>
              <a:t> </a:t>
            </a:r>
            <a:r>
              <a:rPr lang="hr-HR" dirty="0" err="1">
                <a:effectLst/>
                <a:ea typeface="SimSun" panose="02010600030101010101" pitchFamily="2" charset="-122"/>
                <a:cs typeface="Times New Roman" panose="02020603050405020304" pitchFamily="18" charset="0"/>
              </a:rPr>
              <a:t>other</a:t>
            </a:r>
            <a:r>
              <a:rPr lang="hr-HR" dirty="0">
                <a:effectLst/>
                <a:ea typeface="SimSun" panose="02010600030101010101" pitchFamily="2" charset="-122"/>
                <a:cs typeface="Times New Roman" panose="02020603050405020304" pitchFamily="18" charset="0"/>
              </a:rPr>
              <a:t> </a:t>
            </a:r>
            <a:r>
              <a:rPr lang="hr-HR" dirty="0" err="1">
                <a:effectLst/>
                <a:ea typeface="SimSun" panose="02010600030101010101" pitchFamily="2" charset="-122"/>
                <a:cs typeface="Times New Roman" panose="02020603050405020304" pitchFamily="18" charset="0"/>
              </a:rPr>
              <a:t>traditional</a:t>
            </a:r>
            <a:r>
              <a:rPr lang="hr-HR" dirty="0">
                <a:effectLst/>
                <a:ea typeface="SimSun" panose="02010600030101010101" pitchFamily="2" charset="-122"/>
                <a:cs typeface="Times New Roman" panose="02020603050405020304" pitchFamily="18" charset="0"/>
              </a:rPr>
              <a:t> </a:t>
            </a:r>
            <a:r>
              <a:rPr lang="hr-HR" dirty="0" err="1">
                <a:effectLst/>
                <a:ea typeface="SimSun" panose="02010600030101010101" pitchFamily="2" charset="-122"/>
                <a:cs typeface="Times New Roman" panose="02020603050405020304" pitchFamily="18" charset="0"/>
              </a:rPr>
              <a:t>cardiovascular</a:t>
            </a:r>
            <a:r>
              <a:rPr lang="hr-HR" dirty="0">
                <a:effectLst/>
                <a:ea typeface="SimSun" panose="02010600030101010101" pitchFamily="2" charset="-122"/>
                <a:cs typeface="Times New Roman" panose="02020603050405020304" pitchFamily="18" charset="0"/>
              </a:rPr>
              <a:t> </a:t>
            </a:r>
            <a:r>
              <a:rPr lang="hr-HR" dirty="0" err="1">
                <a:effectLst/>
                <a:ea typeface="SimSun" panose="02010600030101010101" pitchFamily="2" charset="-122"/>
                <a:cs typeface="Times New Roman" panose="02020603050405020304" pitchFamily="18" charset="0"/>
              </a:rPr>
              <a:t>risk</a:t>
            </a:r>
            <a:r>
              <a:rPr lang="hr-HR" dirty="0">
                <a:effectLst/>
                <a:ea typeface="SimSun" panose="02010600030101010101" pitchFamily="2" charset="-122"/>
                <a:cs typeface="Times New Roman" panose="02020603050405020304" pitchFamily="18" charset="0"/>
              </a:rPr>
              <a:t> </a:t>
            </a:r>
            <a:r>
              <a:rPr lang="hr-HR" dirty="0" err="1">
                <a:effectLst/>
                <a:ea typeface="SimSun" panose="02010600030101010101" pitchFamily="2" charset="-122"/>
                <a:cs typeface="Times New Roman" panose="02020603050405020304" pitchFamily="18" charset="0"/>
              </a:rPr>
              <a:t>factors</a:t>
            </a:r>
            <a:r>
              <a:rPr lang="en-GB" dirty="0">
                <a:effectLst/>
                <a:ea typeface="SimSun" panose="02010600030101010101" pitchFamily="2" charset="-122"/>
                <a:cs typeface="Times New Roman" panose="02020603050405020304" pitchFamily="18" charset="0"/>
              </a:rPr>
              <a:t> in people with no previous myocardial infarction, stroke or transient ischemic attack (TIA) on CIMT. </a:t>
            </a:r>
            <a:endParaRPr lang="hr-HR" dirty="0">
              <a:effectLst/>
              <a:ea typeface="SimSun" panose="02010600030101010101" pitchFamily="2" charset="-122"/>
              <a:cs typeface="Times New Roman" panose="02020603050405020304" pitchFamily="18" charset="0"/>
            </a:endParaRPr>
          </a:p>
          <a:p>
            <a:pPr marL="299085" marR="220345" algn="just">
              <a:lnSpc>
                <a:spcPct val="113799"/>
              </a:lnSpc>
              <a:spcBef>
                <a:spcPts val="20"/>
              </a:spcBef>
            </a:pPr>
            <a:endParaRPr lang="en-US" dirty="0">
              <a:cs typeface="Calibri"/>
            </a:endParaRPr>
          </a:p>
        </p:txBody>
      </p:sp>
      <p:sp>
        <p:nvSpPr>
          <p:cNvPr id="7" name="Rectangle 6">
            <a:extLst>
              <a:ext uri="{FF2B5EF4-FFF2-40B4-BE49-F238E27FC236}">
                <a16:creationId xmlns:a16="http://schemas.microsoft.com/office/drawing/2014/main" id="{8033FB2C-C9C3-46FB-B4BF-2C7EE0D42BCF}"/>
              </a:ext>
            </a:extLst>
          </p:cNvPr>
          <p:cNvSpPr/>
          <p:nvPr/>
        </p:nvSpPr>
        <p:spPr>
          <a:xfrm>
            <a:off x="591729" y="7020913"/>
            <a:ext cx="6557253" cy="736149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103">
            <a:extLst>
              <a:ext uri="{FF2B5EF4-FFF2-40B4-BE49-F238E27FC236}">
                <a16:creationId xmlns:a16="http://schemas.microsoft.com/office/drawing/2014/main" id="{489BF3CD-117F-40D3-91DF-58489B1E704B}"/>
              </a:ext>
            </a:extLst>
          </p:cNvPr>
          <p:cNvSpPr txBox="1"/>
          <p:nvPr/>
        </p:nvSpPr>
        <p:spPr>
          <a:xfrm>
            <a:off x="868850" y="7274948"/>
            <a:ext cx="6020397" cy="6083845"/>
          </a:xfrm>
          <a:prstGeom prst="rect">
            <a:avLst/>
          </a:prstGeom>
          <a:ln>
            <a:solidFill>
              <a:schemeClr val="accent1">
                <a:lumMod val="50000"/>
              </a:schemeClr>
            </a:solidFill>
          </a:ln>
        </p:spPr>
        <p:txBody>
          <a:bodyPr vert="horz" wrap="square" lIns="0" tIns="101600" rIns="0" bIns="0" rtlCol="0">
            <a:spAutoFit/>
          </a:bodyPr>
          <a:lstStyle/>
          <a:p>
            <a:pPr marL="12700">
              <a:lnSpc>
                <a:spcPct val="100000"/>
              </a:lnSpc>
              <a:spcBef>
                <a:spcPts val="800"/>
              </a:spcBef>
            </a:pPr>
            <a:r>
              <a:rPr lang="hr-HR" sz="3850" b="1" spc="-5" dirty="0">
                <a:solidFill>
                  <a:schemeClr val="bg1"/>
                </a:solidFill>
                <a:latin typeface="Calibri"/>
                <a:cs typeface="Calibri"/>
              </a:rPr>
              <a:t>MATERIALS AND </a:t>
            </a:r>
            <a:r>
              <a:rPr sz="3850" b="1" spc="-5" dirty="0">
                <a:solidFill>
                  <a:schemeClr val="bg1"/>
                </a:solidFill>
                <a:latin typeface="Calibri"/>
                <a:cs typeface="Calibri"/>
              </a:rPr>
              <a:t>METHO</a:t>
            </a:r>
            <a:r>
              <a:rPr lang="en-US" sz="3850" b="1" spc="-5" dirty="0">
                <a:solidFill>
                  <a:schemeClr val="bg1"/>
                </a:solidFill>
                <a:latin typeface="Calibri"/>
                <a:cs typeface="Calibri"/>
              </a:rPr>
              <a:t>D</a:t>
            </a:r>
            <a:r>
              <a:rPr sz="3850" b="1" spc="-5" dirty="0">
                <a:solidFill>
                  <a:schemeClr val="bg1"/>
                </a:solidFill>
                <a:latin typeface="Calibri"/>
                <a:cs typeface="Calibri"/>
              </a:rPr>
              <a:t>S</a:t>
            </a:r>
            <a:endParaRPr sz="3850" dirty="0">
              <a:solidFill>
                <a:schemeClr val="bg1"/>
              </a:solidFill>
              <a:latin typeface="Calibri"/>
              <a:cs typeface="Calibri"/>
            </a:endParaRPr>
          </a:p>
          <a:p>
            <a:pPr marL="12700" marR="5715" algn="just">
              <a:lnSpc>
                <a:spcPct val="113700"/>
              </a:lnSpc>
              <a:spcBef>
                <a:spcPts val="20"/>
              </a:spcBef>
            </a:pPr>
            <a:r>
              <a:rPr lang="hr-HR" sz="1400" dirty="0">
                <a:solidFill>
                  <a:schemeClr val="bg1"/>
                </a:solidFill>
                <a:effectLst/>
                <a:ea typeface="SimSun" panose="02010600030101010101" pitchFamily="2" charset="-122"/>
                <a:cs typeface="Times New Roman" panose="02020603050405020304" pitchFamily="18" charset="0"/>
              </a:rPr>
              <a:t>	</a:t>
            </a:r>
            <a:r>
              <a:rPr lang="en-US" sz="1400" dirty="0">
                <a:solidFill>
                  <a:schemeClr val="bg1"/>
                </a:solidFill>
                <a:effectLst/>
                <a:ea typeface="SimSun" panose="02010600030101010101" pitchFamily="2" charset="-122"/>
                <a:cs typeface="Times New Roman" panose="02020603050405020304" pitchFamily="18" charset="0"/>
              </a:rPr>
              <a:t>This cross-sectional study was conducted at the Croatian Referral Center for Obesity Treatment and at the TIA Clinic of the University Hospital Center Zagreb, Croatia. </a:t>
            </a:r>
            <a:endParaRPr lang="hr-HR" sz="1400" dirty="0">
              <a:solidFill>
                <a:schemeClr val="bg1"/>
              </a:solidFill>
              <a:effectLst/>
              <a:ea typeface="SimSun" panose="02010600030101010101" pitchFamily="2" charset="-122"/>
              <a:cs typeface="Times New Roman" panose="02020603050405020304" pitchFamily="18" charset="0"/>
            </a:endParaRPr>
          </a:p>
          <a:p>
            <a:pPr marL="12700" marR="5715" algn="just">
              <a:lnSpc>
                <a:spcPct val="113700"/>
              </a:lnSpc>
              <a:spcBef>
                <a:spcPts val="20"/>
              </a:spcBef>
            </a:pPr>
            <a:r>
              <a:rPr lang="hr-HR" sz="1400" dirty="0">
                <a:solidFill>
                  <a:schemeClr val="bg1"/>
                </a:solidFill>
                <a:ea typeface="SimSun" panose="02010600030101010101" pitchFamily="2" charset="-122"/>
                <a:cs typeface="Times New Roman" panose="02020603050405020304" pitchFamily="18" charset="0"/>
              </a:rPr>
              <a:t>	</a:t>
            </a:r>
            <a:r>
              <a:rPr lang="en-US" sz="1400" dirty="0">
                <a:solidFill>
                  <a:schemeClr val="bg1"/>
                </a:solidFill>
                <a:effectLst/>
                <a:ea typeface="SimSun" panose="02010600030101010101" pitchFamily="2" charset="-122"/>
                <a:cs typeface="Times New Roman" panose="02020603050405020304" pitchFamily="18" charset="0"/>
              </a:rPr>
              <a:t>We included 101 obese patients of both sexes. Inclusion criterion was BMI ≥30 kg/m</a:t>
            </a:r>
            <a:r>
              <a:rPr lang="en-US" sz="1400" baseline="30000" dirty="0">
                <a:solidFill>
                  <a:schemeClr val="bg1"/>
                </a:solidFill>
                <a:effectLst/>
                <a:ea typeface="SimSun" panose="02010600030101010101" pitchFamily="2" charset="-122"/>
                <a:cs typeface="Times New Roman" panose="02020603050405020304" pitchFamily="18" charset="0"/>
              </a:rPr>
              <a:t>2</a:t>
            </a:r>
            <a:r>
              <a:rPr lang="en-US" sz="1400" dirty="0">
                <a:solidFill>
                  <a:schemeClr val="bg1"/>
                </a:solidFill>
                <a:effectLst/>
                <a:ea typeface="SimSun" panose="02010600030101010101" pitchFamily="2" charset="-122"/>
                <a:cs typeface="Times New Roman" panose="02020603050405020304" pitchFamily="18" charset="0"/>
              </a:rPr>
              <a:t> and age &gt;18 years. Exclusion criteria were pituitary and/or adrenal disease, untreated thyroid disease, prior myocardial infarction, stroke, TIA or oncological disease. </a:t>
            </a:r>
            <a:endParaRPr lang="hr-HR" sz="1400" dirty="0">
              <a:solidFill>
                <a:schemeClr val="bg1"/>
              </a:solidFill>
              <a:effectLst/>
              <a:ea typeface="SimSun" panose="02010600030101010101" pitchFamily="2" charset="-122"/>
              <a:cs typeface="Times New Roman" panose="02020603050405020304" pitchFamily="18" charset="0"/>
            </a:endParaRPr>
          </a:p>
          <a:p>
            <a:pPr marL="12700" marR="5715" algn="just">
              <a:lnSpc>
                <a:spcPct val="113700"/>
              </a:lnSpc>
              <a:spcBef>
                <a:spcPts val="20"/>
              </a:spcBef>
            </a:pPr>
            <a:r>
              <a:rPr lang="hr-HR" sz="1400" dirty="0">
                <a:solidFill>
                  <a:schemeClr val="bg1"/>
                </a:solidFill>
                <a:ea typeface="SimSun" panose="02010600030101010101" pitchFamily="2" charset="-122"/>
                <a:cs typeface="Times New Roman" panose="02020603050405020304" pitchFamily="18" charset="0"/>
              </a:rPr>
              <a:t>	</a:t>
            </a:r>
            <a:r>
              <a:rPr lang="en-US" sz="1400" dirty="0">
                <a:solidFill>
                  <a:schemeClr val="bg1"/>
                </a:solidFill>
                <a:effectLst/>
                <a:ea typeface="SimSun" panose="02010600030101010101" pitchFamily="2" charset="-122"/>
                <a:cs typeface="Times New Roman" panose="02020603050405020304" pitchFamily="18" charset="0"/>
              </a:rPr>
              <a:t>The information on smoking status (non-smoker and current smoker), diabetes, hypertension, number of years taking antihypertensive drugs and number of years being obese was recorded for each patient.</a:t>
            </a:r>
            <a:r>
              <a:rPr lang="hr-HR" sz="1400" dirty="0">
                <a:solidFill>
                  <a:schemeClr val="bg1"/>
                </a:solidFill>
                <a:ea typeface="SimSun" panose="02010600030101010101" pitchFamily="2" charset="-122"/>
                <a:cs typeface="Times New Roman" panose="02020603050405020304" pitchFamily="18" charset="0"/>
              </a:rPr>
              <a:t> </a:t>
            </a:r>
            <a:r>
              <a:rPr lang="en-GB" sz="1400" dirty="0">
                <a:solidFill>
                  <a:schemeClr val="bg1"/>
                </a:solidFill>
                <a:effectLst/>
                <a:ea typeface="Times New Roman" panose="02020603050405020304" pitchFamily="18" charset="0"/>
                <a:cs typeface="Times New Roman" panose="02020603050405020304" pitchFamily="18" charset="0"/>
              </a:rPr>
              <a:t>Patients with systolic blood pressure below 140 mmHg and diastolic blood pressure below 90mmHg were considered normotensive. Patients with average blood pressure above 140/90 mmHg or those who took antihypertensive medication were put in hypertensive group. Vascular age was determined by using colour cardiovascular risk scales from the SCORE project for low-risk countries. </a:t>
            </a:r>
            <a:endParaRPr lang="hr-HR" sz="1400" dirty="0">
              <a:solidFill>
                <a:schemeClr val="bg1"/>
              </a:solidFill>
              <a:effectLst/>
              <a:ea typeface="Times New Roman" panose="02020603050405020304" pitchFamily="18" charset="0"/>
              <a:cs typeface="Times New Roman" panose="02020603050405020304" pitchFamily="18" charset="0"/>
            </a:endParaRPr>
          </a:p>
          <a:p>
            <a:pPr marL="12700" marR="5715" algn="just">
              <a:lnSpc>
                <a:spcPct val="113700"/>
              </a:lnSpc>
              <a:spcBef>
                <a:spcPts val="20"/>
              </a:spcBef>
            </a:pPr>
            <a:r>
              <a:rPr lang="hr-HR" sz="1400" dirty="0">
                <a:solidFill>
                  <a:schemeClr val="bg1"/>
                </a:solidFill>
                <a:effectLst/>
                <a:ea typeface="SimSun" panose="02010600030101010101" pitchFamily="2" charset="-122"/>
                <a:cs typeface="Times New Roman" panose="02020603050405020304" pitchFamily="18" charset="0"/>
              </a:rPr>
              <a:t>	</a:t>
            </a:r>
            <a:r>
              <a:rPr lang="en-GB" sz="1400" dirty="0">
                <a:solidFill>
                  <a:schemeClr val="bg1"/>
                </a:solidFill>
                <a:effectLst/>
                <a:ea typeface="SimSun" panose="02010600030101010101" pitchFamily="2" charset="-122"/>
                <a:cs typeface="Times New Roman" panose="02020603050405020304" pitchFamily="18" charset="0"/>
              </a:rPr>
              <a:t>CIMT was measured according to Mannheim protocol with linear ultrasound transducer (3-12 MHz). All measurements were done in longitudinal view on the far wall of the common carotid artery (CCA). The measurements on the right and the left CCA were done twice and the mean values were used for analysis. All patients were examined on the same ultrasound system (</a:t>
            </a:r>
            <a:r>
              <a:rPr lang="en-GB" sz="1400" dirty="0" err="1">
                <a:solidFill>
                  <a:schemeClr val="bg1"/>
                </a:solidFill>
                <a:effectLst/>
                <a:ea typeface="SimSun" panose="02010600030101010101" pitchFamily="2" charset="-122"/>
                <a:cs typeface="Times New Roman" panose="02020603050405020304" pitchFamily="18" charset="0"/>
              </a:rPr>
              <a:t>Affiniti</a:t>
            </a:r>
            <a:r>
              <a:rPr lang="en-GB" sz="1400" dirty="0">
                <a:solidFill>
                  <a:schemeClr val="bg1"/>
                </a:solidFill>
                <a:effectLst/>
                <a:ea typeface="SimSun" panose="02010600030101010101" pitchFamily="2" charset="-122"/>
                <a:cs typeface="Times New Roman" panose="02020603050405020304" pitchFamily="18" charset="0"/>
              </a:rPr>
              <a:t> 70 with linear 4-12 MHz probe from Philips Ultrasound Inc., the Netherlands), using automated edge detection software (Philips QLAB 10.8.20). </a:t>
            </a:r>
            <a:endParaRPr lang="en-US" sz="1600" dirty="0">
              <a:latin typeface="Calibri"/>
              <a:cs typeface="Calibri"/>
            </a:endParaRPr>
          </a:p>
        </p:txBody>
      </p:sp>
      <p:sp>
        <p:nvSpPr>
          <p:cNvPr id="8" name="Rectangle 7">
            <a:extLst>
              <a:ext uri="{FF2B5EF4-FFF2-40B4-BE49-F238E27FC236}">
                <a16:creationId xmlns:a16="http://schemas.microsoft.com/office/drawing/2014/main" id="{0B9B593F-1D60-4FD8-A8C6-11444DA30518}"/>
              </a:ext>
            </a:extLst>
          </p:cNvPr>
          <p:cNvSpPr/>
          <p:nvPr/>
        </p:nvSpPr>
        <p:spPr>
          <a:xfrm>
            <a:off x="7462612" y="3339955"/>
            <a:ext cx="6563359" cy="1104245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11">
            <a:extLst>
              <a:ext uri="{FF2B5EF4-FFF2-40B4-BE49-F238E27FC236}">
                <a16:creationId xmlns:a16="http://schemas.microsoft.com/office/drawing/2014/main" id="{51BFF047-94EA-435A-BE6C-DD130855A07B}"/>
              </a:ext>
            </a:extLst>
          </p:cNvPr>
          <p:cNvSpPr txBox="1"/>
          <p:nvPr/>
        </p:nvSpPr>
        <p:spPr>
          <a:xfrm>
            <a:off x="7736296" y="3577719"/>
            <a:ext cx="6015990" cy="9835000"/>
          </a:xfrm>
          <a:prstGeom prst="rect">
            <a:avLst/>
          </a:prstGeom>
        </p:spPr>
        <p:txBody>
          <a:bodyPr vert="horz" wrap="square" lIns="0" tIns="101600" rIns="0" bIns="0" rtlCol="0">
            <a:spAutoFit/>
          </a:bodyPr>
          <a:lstStyle/>
          <a:p>
            <a:pPr marL="12700">
              <a:lnSpc>
                <a:spcPct val="100000"/>
              </a:lnSpc>
              <a:spcBef>
                <a:spcPts val="800"/>
              </a:spcBef>
            </a:pPr>
            <a:r>
              <a:rPr sz="3850" b="1" spc="-50" dirty="0">
                <a:solidFill>
                  <a:srgbClr val="FFFFFF"/>
                </a:solidFill>
                <a:latin typeface="Calibri"/>
                <a:cs typeface="Calibri"/>
              </a:rPr>
              <a:t>RESULTS</a:t>
            </a:r>
            <a:endParaRPr lang="hr-HR" sz="1600" spc="-10" dirty="0">
              <a:solidFill>
                <a:srgbClr val="FFFFFF"/>
              </a:solidFill>
              <a:latin typeface="Calibri"/>
              <a:cs typeface="Calibri"/>
            </a:endParaRPr>
          </a:p>
          <a:p>
            <a:pPr marL="12700" marR="5080" algn="just">
              <a:lnSpc>
                <a:spcPct val="113799"/>
              </a:lnSpc>
              <a:spcBef>
                <a:spcPts val="20"/>
              </a:spcBef>
            </a:pPr>
            <a:r>
              <a:rPr lang="hr-HR" sz="1600" spc="-10" dirty="0">
                <a:solidFill>
                  <a:srgbClr val="FFFFFF"/>
                </a:solidFill>
                <a:latin typeface="Calibri"/>
                <a:cs typeface="Calibri"/>
              </a:rPr>
              <a:t>	</a:t>
            </a:r>
            <a:r>
              <a:rPr lang="en-US" spc="-10" dirty="0">
                <a:solidFill>
                  <a:srgbClr val="FFFFFF"/>
                </a:solidFill>
                <a:latin typeface="Calibri"/>
                <a:cs typeface="Calibri"/>
              </a:rPr>
              <a:t>The mean age of the study group was 49.02 ± 12.52 years</a:t>
            </a:r>
            <a:r>
              <a:rPr lang="hr-HR" spc="-10" dirty="0">
                <a:solidFill>
                  <a:srgbClr val="FFFFFF"/>
                </a:solidFill>
                <a:latin typeface="Calibri"/>
                <a:cs typeface="Calibri"/>
              </a:rPr>
              <a:t>. </a:t>
            </a:r>
            <a:r>
              <a:rPr lang="en-US" spc="-10" dirty="0">
                <a:solidFill>
                  <a:srgbClr val="FFFFFF"/>
                </a:solidFill>
                <a:latin typeface="Calibri"/>
                <a:cs typeface="Calibri"/>
              </a:rPr>
              <a:t>Mean CIMT values showed significant positive correlation with both chronological and vascular</a:t>
            </a:r>
            <a:r>
              <a:rPr lang="hr-HR" spc="-10" dirty="0">
                <a:solidFill>
                  <a:srgbClr val="FFFFFF"/>
                </a:solidFill>
                <a:latin typeface="Calibri"/>
                <a:cs typeface="Calibri"/>
              </a:rPr>
              <a:t> age.	</a:t>
            </a:r>
          </a:p>
          <a:p>
            <a:pPr marL="12700" marR="5080" algn="just">
              <a:lnSpc>
                <a:spcPct val="113799"/>
              </a:lnSpc>
              <a:spcBef>
                <a:spcPts val="20"/>
              </a:spcBef>
            </a:pPr>
            <a:r>
              <a:rPr lang="hr-HR" spc="-10" dirty="0">
                <a:solidFill>
                  <a:srgbClr val="FFFFFF"/>
                </a:solidFill>
                <a:latin typeface="Calibri"/>
                <a:cs typeface="Calibri"/>
              </a:rPr>
              <a:t>	</a:t>
            </a:r>
            <a:r>
              <a:rPr lang="en-US" spc="-10" dirty="0">
                <a:solidFill>
                  <a:srgbClr val="FFFFFF"/>
                </a:solidFill>
                <a:latin typeface="Calibri"/>
                <a:cs typeface="Calibri"/>
              </a:rPr>
              <a:t>Arterial hypertension was present in 59.4% of patients with the mean duration of 7.18 ± 5.88 years. There was a statistically significant difference in mean CIMT values between groups with and without arterial hypertension (median 0.585 vs 0.500, p&lt;0.001), where patients with hypertension had higher values of mean CIMT. Values of systolic blood pressure showed significant positive correlation with mean CIMT values</a:t>
            </a:r>
            <a:r>
              <a:rPr lang="hr-HR" spc="-10" dirty="0">
                <a:solidFill>
                  <a:srgbClr val="FFFFFF"/>
                </a:solidFill>
                <a:latin typeface="Calibri"/>
                <a:cs typeface="Calibri"/>
              </a:rPr>
              <a:t>. </a:t>
            </a:r>
            <a:endParaRPr lang="en-US" spc="-10" dirty="0">
              <a:solidFill>
                <a:srgbClr val="FFFFFF"/>
              </a:solidFill>
              <a:latin typeface="Calibri"/>
              <a:cs typeface="Calibri"/>
            </a:endParaRPr>
          </a:p>
          <a:p>
            <a:pPr marL="12700" marR="5080" algn="just">
              <a:lnSpc>
                <a:spcPct val="113799"/>
              </a:lnSpc>
              <a:spcBef>
                <a:spcPts val="20"/>
              </a:spcBef>
            </a:pPr>
            <a:r>
              <a:rPr lang="hr-HR" spc="-10" dirty="0">
                <a:solidFill>
                  <a:srgbClr val="FFFFFF"/>
                </a:solidFill>
                <a:latin typeface="Calibri"/>
                <a:cs typeface="Calibri"/>
              </a:rPr>
              <a:t>	</a:t>
            </a:r>
            <a:r>
              <a:rPr lang="en-US" spc="-10" dirty="0">
                <a:solidFill>
                  <a:srgbClr val="FFFFFF"/>
                </a:solidFill>
                <a:latin typeface="Calibri"/>
                <a:cs typeface="Calibri"/>
              </a:rPr>
              <a:t>In 15.8% of patients diabetes mellitus was present, with the median duration of 1 (0.6 to 10) year while 30.7% had prediabetes</a:t>
            </a:r>
            <a:r>
              <a:rPr lang="hr-HR" spc="-10" dirty="0">
                <a:solidFill>
                  <a:srgbClr val="FFFFFF"/>
                </a:solidFill>
                <a:latin typeface="Calibri"/>
                <a:cs typeface="Calibri"/>
              </a:rPr>
              <a:t>. </a:t>
            </a:r>
            <a:r>
              <a:rPr lang="en-US" spc="-10" dirty="0">
                <a:solidFill>
                  <a:srgbClr val="FFFFFF"/>
                </a:solidFill>
                <a:latin typeface="Calibri"/>
                <a:cs typeface="Calibri"/>
              </a:rPr>
              <a:t>There was no statistically significant difference in mean CIMT between the group with diabetes and the group with no diabetes</a:t>
            </a:r>
            <a:r>
              <a:rPr lang="hr-HR" spc="-10" dirty="0">
                <a:solidFill>
                  <a:srgbClr val="FFFFFF"/>
                </a:solidFill>
                <a:latin typeface="Calibri"/>
                <a:cs typeface="Calibri"/>
              </a:rPr>
              <a:t>, </a:t>
            </a:r>
            <a:r>
              <a:rPr lang="en-US" spc="-10" dirty="0">
                <a:solidFill>
                  <a:srgbClr val="FFFFFF"/>
                </a:solidFill>
                <a:latin typeface="Calibri"/>
                <a:cs typeface="Calibri"/>
              </a:rPr>
              <a:t>as well as between the group with and with no prediabetes</a:t>
            </a:r>
            <a:r>
              <a:rPr lang="hr-HR" spc="-10" dirty="0">
                <a:solidFill>
                  <a:srgbClr val="FFFFFF"/>
                </a:solidFill>
                <a:latin typeface="Calibri"/>
                <a:cs typeface="Calibri"/>
              </a:rPr>
              <a:t>. </a:t>
            </a:r>
            <a:r>
              <a:rPr lang="en-US" spc="-10" dirty="0">
                <a:solidFill>
                  <a:srgbClr val="FFFFFF"/>
                </a:solidFill>
                <a:latin typeface="Calibri"/>
                <a:cs typeface="Calibri"/>
              </a:rPr>
              <a:t>No statistically significant correlation was noted between the duration of diabetes and mean CIMT. Mean CIMT values showed statistically significant positive correlation with fasting glucose levels. </a:t>
            </a:r>
          </a:p>
          <a:p>
            <a:pPr marL="12700" marR="5080" algn="just">
              <a:lnSpc>
                <a:spcPct val="113799"/>
              </a:lnSpc>
              <a:spcBef>
                <a:spcPts val="20"/>
              </a:spcBef>
            </a:pPr>
            <a:r>
              <a:rPr lang="hr-HR" spc="-10" dirty="0">
                <a:solidFill>
                  <a:srgbClr val="FFFFFF"/>
                </a:solidFill>
                <a:latin typeface="Calibri"/>
                <a:cs typeface="Calibri"/>
              </a:rPr>
              <a:t>	</a:t>
            </a:r>
            <a:r>
              <a:rPr lang="en-US" spc="-10" dirty="0" err="1">
                <a:solidFill>
                  <a:srgbClr val="FFFFFF"/>
                </a:solidFill>
                <a:latin typeface="Calibri"/>
                <a:cs typeface="Calibri"/>
              </a:rPr>
              <a:t>Dyslipidaemia</a:t>
            </a:r>
            <a:r>
              <a:rPr lang="en-US" spc="-10" dirty="0">
                <a:solidFill>
                  <a:srgbClr val="FFFFFF"/>
                </a:solidFill>
                <a:latin typeface="Calibri"/>
                <a:cs typeface="Calibri"/>
              </a:rPr>
              <a:t> was present in 42.4% of patients, but the groups divided according to the presence of </a:t>
            </a:r>
            <a:r>
              <a:rPr lang="en-US" spc="-10" dirty="0" err="1">
                <a:solidFill>
                  <a:srgbClr val="FFFFFF"/>
                </a:solidFill>
                <a:latin typeface="Calibri"/>
                <a:cs typeface="Calibri"/>
              </a:rPr>
              <a:t>dyslipidaemia</a:t>
            </a:r>
            <a:r>
              <a:rPr lang="en-US" spc="-10" dirty="0">
                <a:solidFill>
                  <a:srgbClr val="FFFFFF"/>
                </a:solidFill>
                <a:latin typeface="Calibri"/>
                <a:cs typeface="Calibri"/>
              </a:rPr>
              <a:t>, or according to the use of statins did not show statistically significant difference in mean CIMT values</a:t>
            </a:r>
            <a:r>
              <a:rPr lang="hr-HR" spc="-10" dirty="0">
                <a:solidFill>
                  <a:srgbClr val="FFFFFF"/>
                </a:solidFill>
                <a:latin typeface="Calibri"/>
                <a:cs typeface="Calibri"/>
              </a:rPr>
              <a:t>. </a:t>
            </a:r>
            <a:r>
              <a:rPr lang="en-US" spc="-10" dirty="0">
                <a:solidFill>
                  <a:srgbClr val="FFFFFF"/>
                </a:solidFill>
                <a:latin typeface="Calibri"/>
                <a:cs typeface="Calibri"/>
              </a:rPr>
              <a:t>When looking </a:t>
            </a:r>
            <a:r>
              <a:rPr lang="en-US" spc="-10" dirty="0" err="1">
                <a:solidFill>
                  <a:srgbClr val="FFFFFF"/>
                </a:solidFill>
                <a:latin typeface="Calibri"/>
                <a:cs typeface="Calibri"/>
              </a:rPr>
              <a:t>inde-pendently</a:t>
            </a:r>
            <a:r>
              <a:rPr lang="en-US" spc="-10" dirty="0">
                <a:solidFill>
                  <a:srgbClr val="FFFFFF"/>
                </a:solidFill>
                <a:latin typeface="Calibri"/>
                <a:cs typeface="Calibri"/>
              </a:rPr>
              <a:t> at levels of total cholesterol, HDL, LDL and triglycerides, mean CIMT significantly correlated with total cholesterol and triglyceride levels. </a:t>
            </a:r>
          </a:p>
          <a:p>
            <a:pPr marL="12700" marR="5080" algn="just">
              <a:lnSpc>
                <a:spcPct val="113799"/>
              </a:lnSpc>
              <a:spcBef>
                <a:spcPts val="20"/>
              </a:spcBef>
            </a:pPr>
            <a:r>
              <a:rPr lang="hr-HR" spc="-10" dirty="0">
                <a:solidFill>
                  <a:srgbClr val="FFFFFF"/>
                </a:solidFill>
                <a:latin typeface="Calibri"/>
                <a:cs typeface="Calibri"/>
              </a:rPr>
              <a:t>	</a:t>
            </a:r>
            <a:r>
              <a:rPr lang="en-US" spc="-10" dirty="0">
                <a:solidFill>
                  <a:srgbClr val="FFFFFF"/>
                </a:solidFill>
                <a:latin typeface="Calibri"/>
                <a:cs typeface="Calibri"/>
              </a:rPr>
              <a:t>There were 22.1% of current smokers in the group. The comparison between smoking and non-smoking group showed no difference in mean CIMT values</a:t>
            </a:r>
            <a:r>
              <a:rPr lang="hr-HR" spc="-10" dirty="0">
                <a:solidFill>
                  <a:srgbClr val="FFFFFF"/>
                </a:solidFill>
                <a:latin typeface="Calibri"/>
                <a:cs typeface="Calibri"/>
              </a:rPr>
              <a:t>.</a:t>
            </a:r>
          </a:p>
        </p:txBody>
      </p:sp>
      <p:sp>
        <p:nvSpPr>
          <p:cNvPr id="10" name="object 8">
            <a:extLst>
              <a:ext uri="{FF2B5EF4-FFF2-40B4-BE49-F238E27FC236}">
                <a16:creationId xmlns:a16="http://schemas.microsoft.com/office/drawing/2014/main" id="{173226C7-E9BE-4ADB-99C4-36EA2A75050C}"/>
              </a:ext>
            </a:extLst>
          </p:cNvPr>
          <p:cNvSpPr/>
          <p:nvPr/>
        </p:nvSpPr>
        <p:spPr>
          <a:xfrm>
            <a:off x="7462612" y="14382406"/>
            <a:ext cx="6576059" cy="5176520"/>
          </a:xfrm>
          <a:custGeom>
            <a:avLst/>
            <a:gdLst/>
            <a:ahLst/>
            <a:cxnLst/>
            <a:rect l="l" t="t" r="r" b="b"/>
            <a:pathLst>
              <a:path w="6576059" h="7018019">
                <a:moveTo>
                  <a:pt x="0" y="7017849"/>
                </a:moveTo>
                <a:lnTo>
                  <a:pt x="6575835" y="7017849"/>
                </a:lnTo>
                <a:lnTo>
                  <a:pt x="6575835" y="0"/>
                </a:lnTo>
                <a:lnTo>
                  <a:pt x="0" y="0"/>
                </a:lnTo>
                <a:lnTo>
                  <a:pt x="0" y="7017849"/>
                </a:lnTo>
                <a:close/>
              </a:path>
            </a:pathLst>
          </a:custGeom>
          <a:solidFill>
            <a:srgbClr val="94B2D7"/>
          </a:solidFill>
        </p:spPr>
        <p:txBody>
          <a:bodyPr wrap="square" lIns="0" tIns="0" rIns="0" bIns="0" rtlCol="0"/>
          <a:lstStyle/>
          <a:p>
            <a:endParaRPr/>
          </a:p>
        </p:txBody>
      </p:sp>
      <p:sp>
        <p:nvSpPr>
          <p:cNvPr id="11" name="object 12">
            <a:extLst>
              <a:ext uri="{FF2B5EF4-FFF2-40B4-BE49-F238E27FC236}">
                <a16:creationId xmlns:a16="http://schemas.microsoft.com/office/drawing/2014/main" id="{BC966134-C619-490E-9944-204A23A16F41}"/>
              </a:ext>
            </a:extLst>
          </p:cNvPr>
          <p:cNvSpPr txBox="1"/>
          <p:nvPr/>
        </p:nvSpPr>
        <p:spPr>
          <a:xfrm>
            <a:off x="7736296" y="14579498"/>
            <a:ext cx="6014428" cy="4782335"/>
          </a:xfrm>
          <a:prstGeom prst="rect">
            <a:avLst/>
          </a:prstGeom>
        </p:spPr>
        <p:txBody>
          <a:bodyPr vert="horz" wrap="square" lIns="0" tIns="101600" rIns="0" bIns="0" rtlCol="0">
            <a:spAutoFit/>
          </a:bodyPr>
          <a:lstStyle/>
          <a:p>
            <a:pPr marL="12700">
              <a:lnSpc>
                <a:spcPct val="100000"/>
              </a:lnSpc>
              <a:spcBef>
                <a:spcPts val="800"/>
              </a:spcBef>
            </a:pPr>
            <a:r>
              <a:rPr sz="3850" b="1" spc="-15" dirty="0">
                <a:latin typeface="Calibri"/>
                <a:cs typeface="Calibri"/>
              </a:rPr>
              <a:t>CONCLUSION</a:t>
            </a:r>
            <a:endParaRPr sz="3850" dirty="0">
              <a:latin typeface="Calibri"/>
              <a:cs typeface="Calibri"/>
            </a:endParaRPr>
          </a:p>
          <a:p>
            <a:pPr marL="12700" marR="5080" algn="just">
              <a:lnSpc>
                <a:spcPct val="113799"/>
              </a:lnSpc>
              <a:spcBef>
                <a:spcPts val="20"/>
              </a:spcBef>
            </a:pPr>
            <a:r>
              <a:rPr lang="hr-HR" sz="1600" spc="-35" dirty="0">
                <a:latin typeface="Calibri"/>
                <a:cs typeface="Calibri"/>
              </a:rPr>
              <a:t>	</a:t>
            </a:r>
            <a:r>
              <a:rPr lang="en-US" spc="-35" dirty="0">
                <a:latin typeface="Calibri"/>
                <a:cs typeface="Calibri"/>
              </a:rPr>
              <a:t>Our group had significantly higher vascular than chronological age, </a:t>
            </a:r>
            <a:r>
              <a:rPr lang="hr-HR" spc="-35" dirty="0">
                <a:latin typeface="Calibri"/>
                <a:cs typeface="Calibri"/>
              </a:rPr>
              <a:t>b</a:t>
            </a:r>
            <a:r>
              <a:rPr lang="en-US" spc="-35" dirty="0" err="1">
                <a:latin typeface="Calibri"/>
                <a:cs typeface="Calibri"/>
              </a:rPr>
              <a:t>oth</a:t>
            </a:r>
            <a:r>
              <a:rPr lang="en-US" spc="-35" dirty="0">
                <a:latin typeface="Calibri"/>
                <a:cs typeface="Calibri"/>
              </a:rPr>
              <a:t> chronological and vascular age were shown to be strong determinants of CIMT.</a:t>
            </a:r>
            <a:r>
              <a:rPr lang="hr-HR" spc="-35" dirty="0">
                <a:latin typeface="Calibri"/>
                <a:cs typeface="Calibri"/>
              </a:rPr>
              <a:t> </a:t>
            </a:r>
            <a:r>
              <a:rPr lang="en-US" spc="-35" dirty="0">
                <a:latin typeface="Calibri"/>
                <a:cs typeface="Calibri"/>
              </a:rPr>
              <a:t>There was a clear difference in CIMT between the patients with and without arterial hypertension, regardless of it's duration, with the hypertensive group having higher CIMT values. </a:t>
            </a:r>
            <a:r>
              <a:rPr lang="hr-HR" spc="-35" dirty="0">
                <a:latin typeface="Calibri"/>
                <a:cs typeface="Calibri"/>
              </a:rPr>
              <a:t>	</a:t>
            </a:r>
            <a:r>
              <a:rPr lang="en-US" spc="-35" dirty="0">
                <a:latin typeface="Calibri"/>
                <a:cs typeface="Calibri"/>
              </a:rPr>
              <a:t>We found a significant positive correlation between CIMT and fasting glucose levels, although no difference in CIMT between patients with diabetes or prediabetes and without diabetes or prediabetes was seen. There was no difference in CIMT between patients with and without dyslipidemia which could be explained by the fact that one third of them were on lipid lowering drugs. In that favor stands the fact that CIMT had significant positive correlation with total cholesterol and triglyceride levels. </a:t>
            </a:r>
            <a:endParaRPr lang="hr-HR" spc="-35" dirty="0">
              <a:latin typeface="Calibri"/>
              <a:cs typeface="Calibri"/>
            </a:endParaRPr>
          </a:p>
        </p:txBody>
      </p:sp>
      <p:graphicFrame>
        <p:nvGraphicFramePr>
          <p:cNvPr id="16" name="Table 15">
            <a:extLst>
              <a:ext uri="{FF2B5EF4-FFF2-40B4-BE49-F238E27FC236}">
                <a16:creationId xmlns:a16="http://schemas.microsoft.com/office/drawing/2014/main" id="{4B1A743E-5827-4797-BBA2-5B1E13309229}"/>
              </a:ext>
            </a:extLst>
          </p:cNvPr>
          <p:cNvGraphicFramePr>
            <a:graphicFrameLocks noGrp="1"/>
          </p:cNvGraphicFramePr>
          <p:nvPr>
            <p:extLst>
              <p:ext uri="{D42A27DB-BD31-4B8C-83A1-F6EECF244321}">
                <p14:modId xmlns:p14="http://schemas.microsoft.com/office/powerpoint/2010/main" val="2030327815"/>
              </p:ext>
            </p:extLst>
          </p:nvPr>
        </p:nvGraphicFramePr>
        <p:xfrm>
          <a:off x="1192192" y="14780868"/>
          <a:ext cx="5188352" cy="4383874"/>
        </p:xfrm>
        <a:graphic>
          <a:graphicData uri="http://schemas.openxmlformats.org/drawingml/2006/table">
            <a:tbl>
              <a:tblPr firstRow="1" firstCol="1" bandRow="1">
                <a:tableStyleId>{72833802-FEF1-4C79-8D5D-14CF1EAF98D9}</a:tableStyleId>
              </a:tblPr>
              <a:tblGrid>
                <a:gridCol w="3347889">
                  <a:extLst>
                    <a:ext uri="{9D8B030D-6E8A-4147-A177-3AD203B41FA5}">
                      <a16:colId xmlns:a16="http://schemas.microsoft.com/office/drawing/2014/main" val="2893877536"/>
                    </a:ext>
                  </a:extLst>
                </a:gridCol>
                <a:gridCol w="1840463">
                  <a:extLst>
                    <a:ext uri="{9D8B030D-6E8A-4147-A177-3AD203B41FA5}">
                      <a16:colId xmlns:a16="http://schemas.microsoft.com/office/drawing/2014/main" val="2755842046"/>
                    </a:ext>
                  </a:extLst>
                </a:gridCol>
              </a:tblGrid>
              <a:tr h="398534">
                <a:tc>
                  <a:txBody>
                    <a:bodyPr/>
                    <a:lstStyle/>
                    <a:p>
                      <a:pPr marL="0" marR="0">
                        <a:lnSpc>
                          <a:spcPct val="115000"/>
                        </a:lnSpc>
                        <a:spcBef>
                          <a:spcPts val="0"/>
                        </a:spcBef>
                        <a:spcAft>
                          <a:spcPts val="0"/>
                        </a:spcAft>
                      </a:pPr>
                      <a:r>
                        <a:rPr lang="hr-HR" sz="1600" b="1" dirty="0" err="1">
                          <a:solidFill>
                            <a:srgbClr val="FFFFFF"/>
                          </a:solidFill>
                          <a:effectLst/>
                        </a:rPr>
                        <a:t>Correlation</a:t>
                      </a:r>
                      <a:r>
                        <a:rPr lang="hr-HR" sz="1600" b="1" dirty="0">
                          <a:solidFill>
                            <a:srgbClr val="FFFFFF"/>
                          </a:solidFill>
                          <a:effectLst/>
                        </a:rPr>
                        <a:t> </a:t>
                      </a:r>
                      <a:r>
                        <a:rPr lang="hr-HR" sz="1600" b="1" dirty="0" err="1">
                          <a:solidFill>
                            <a:srgbClr val="FFFFFF"/>
                          </a:solidFill>
                          <a:effectLst/>
                        </a:rPr>
                        <a:t>of</a:t>
                      </a:r>
                      <a:r>
                        <a:rPr lang="hr-HR" sz="1600" b="1" dirty="0">
                          <a:solidFill>
                            <a:srgbClr val="FFFFFF"/>
                          </a:solidFill>
                          <a:effectLst/>
                        </a:rPr>
                        <a:t> </a:t>
                      </a:r>
                      <a:r>
                        <a:rPr lang="hr-HR" sz="1600" b="1" dirty="0" err="1">
                          <a:solidFill>
                            <a:srgbClr val="FFFFFF"/>
                          </a:solidFill>
                          <a:effectLst/>
                        </a:rPr>
                        <a:t>mean</a:t>
                      </a:r>
                      <a:r>
                        <a:rPr lang="hr-HR" sz="1600" b="1" dirty="0">
                          <a:solidFill>
                            <a:srgbClr val="FFFFFF"/>
                          </a:solidFill>
                          <a:effectLst/>
                        </a:rPr>
                        <a:t> CIMT </a:t>
                      </a:r>
                      <a:r>
                        <a:rPr lang="hr-HR" sz="1600" b="1" dirty="0" err="1">
                          <a:solidFill>
                            <a:srgbClr val="FFFFFF"/>
                          </a:solidFill>
                          <a:effectLst/>
                        </a:rPr>
                        <a:t>with</a:t>
                      </a:r>
                      <a:r>
                        <a:rPr lang="hr-HR" sz="1600" b="1" dirty="0">
                          <a:solidFill>
                            <a:srgbClr val="FFFFFF"/>
                          </a:solidFill>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gn="ctr">
                        <a:lnSpc>
                          <a:spcPct val="115000"/>
                        </a:lnSpc>
                        <a:spcBef>
                          <a:spcPts val="0"/>
                        </a:spcBef>
                        <a:spcAft>
                          <a:spcPts val="0"/>
                        </a:spcAft>
                      </a:pPr>
                      <a:r>
                        <a:rPr lang="hr-HR" sz="1600" b="1" dirty="0">
                          <a:solidFill>
                            <a:srgbClr val="FFFFFF"/>
                          </a:solidFill>
                          <a:effectLst/>
                        </a:rPr>
                        <a:t>r, 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extLst>
                  <a:ext uri="{0D108BD9-81ED-4DB2-BD59-A6C34878D82A}">
                    <a16:rowId xmlns:a16="http://schemas.microsoft.com/office/drawing/2014/main" val="4142922145"/>
                  </a:ext>
                </a:extLst>
              </a:tr>
              <a:tr h="398534">
                <a:tc>
                  <a:txBody>
                    <a:bodyPr/>
                    <a:lstStyle/>
                    <a:p>
                      <a:pPr marL="0" marR="0">
                        <a:lnSpc>
                          <a:spcPct val="115000"/>
                        </a:lnSpc>
                        <a:spcBef>
                          <a:spcPts val="0"/>
                        </a:spcBef>
                        <a:spcAft>
                          <a:spcPts val="0"/>
                        </a:spcAft>
                      </a:pPr>
                      <a:r>
                        <a:rPr lang="hr-HR" sz="1600" b="0" dirty="0" err="1">
                          <a:solidFill>
                            <a:srgbClr val="000000"/>
                          </a:solidFill>
                          <a:effectLst/>
                        </a:rPr>
                        <a:t>Chronological</a:t>
                      </a:r>
                      <a:r>
                        <a:rPr lang="hr-HR" sz="1600" b="0" dirty="0">
                          <a:solidFill>
                            <a:srgbClr val="000000"/>
                          </a:solidFill>
                          <a:effectLst/>
                        </a:rPr>
                        <a:t> age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b="1">
                          <a:effectLst/>
                        </a:rPr>
                        <a:t>r=0.588, p&lt;0.01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712656"/>
                  </a:ext>
                </a:extLst>
              </a:tr>
              <a:tr h="398534">
                <a:tc>
                  <a:txBody>
                    <a:bodyPr/>
                    <a:lstStyle/>
                    <a:p>
                      <a:pPr marL="0" marR="0">
                        <a:lnSpc>
                          <a:spcPct val="115000"/>
                        </a:lnSpc>
                        <a:spcBef>
                          <a:spcPts val="0"/>
                        </a:spcBef>
                        <a:spcAft>
                          <a:spcPts val="0"/>
                        </a:spcAft>
                      </a:pPr>
                      <a:r>
                        <a:rPr lang="hr-HR" sz="1600" b="0">
                          <a:solidFill>
                            <a:srgbClr val="000000"/>
                          </a:solidFill>
                          <a:effectLst/>
                        </a:rPr>
                        <a:t>Vascular age</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b="1">
                          <a:effectLst/>
                        </a:rPr>
                        <a:t>r=0.421, p&lt;0.01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536128"/>
                  </a:ext>
                </a:extLst>
              </a:tr>
              <a:tr h="398534">
                <a:tc>
                  <a:txBody>
                    <a:bodyPr/>
                    <a:lstStyle/>
                    <a:p>
                      <a:pPr marL="0" marR="0">
                        <a:lnSpc>
                          <a:spcPct val="115000"/>
                        </a:lnSpc>
                        <a:spcBef>
                          <a:spcPts val="0"/>
                        </a:spcBef>
                        <a:spcAft>
                          <a:spcPts val="0"/>
                        </a:spcAft>
                      </a:pPr>
                      <a:r>
                        <a:rPr lang="hr-HR" sz="1600" b="0">
                          <a:solidFill>
                            <a:srgbClr val="000000"/>
                          </a:solidFill>
                          <a:effectLst/>
                        </a:rPr>
                        <a:t>Systolic blood pressure</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b="1">
                          <a:effectLst/>
                        </a:rPr>
                        <a:t>r=0.273, p=0.006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1794135"/>
                  </a:ext>
                </a:extLst>
              </a:tr>
              <a:tr h="398534">
                <a:tc>
                  <a:txBody>
                    <a:bodyPr/>
                    <a:lstStyle/>
                    <a:p>
                      <a:pPr marL="0" marR="0">
                        <a:lnSpc>
                          <a:spcPct val="115000"/>
                        </a:lnSpc>
                        <a:spcBef>
                          <a:spcPts val="0"/>
                        </a:spcBef>
                        <a:spcAft>
                          <a:spcPts val="0"/>
                        </a:spcAft>
                      </a:pPr>
                      <a:r>
                        <a:rPr lang="hr-HR" sz="1600" b="0" dirty="0" err="1">
                          <a:solidFill>
                            <a:srgbClr val="000000"/>
                          </a:solidFill>
                          <a:effectLst/>
                        </a:rPr>
                        <a:t>Arterial</a:t>
                      </a:r>
                      <a:r>
                        <a:rPr lang="hr-HR" sz="1600" b="0" dirty="0">
                          <a:solidFill>
                            <a:srgbClr val="000000"/>
                          </a:solidFill>
                          <a:effectLst/>
                        </a:rPr>
                        <a:t> </a:t>
                      </a:r>
                      <a:r>
                        <a:rPr lang="hr-HR" sz="1600" b="0" dirty="0" err="1">
                          <a:solidFill>
                            <a:srgbClr val="000000"/>
                          </a:solidFill>
                          <a:effectLst/>
                        </a:rPr>
                        <a:t>hypertension</a:t>
                      </a:r>
                      <a:r>
                        <a:rPr lang="hr-HR" sz="1600" b="0" dirty="0">
                          <a:solidFill>
                            <a:srgbClr val="000000"/>
                          </a:solidFill>
                          <a:effectLst/>
                        </a:rPr>
                        <a:t> </a:t>
                      </a:r>
                      <a:r>
                        <a:rPr lang="hr-HR" sz="1600" b="0" dirty="0" err="1">
                          <a:solidFill>
                            <a:srgbClr val="000000"/>
                          </a:solidFill>
                          <a:effectLst/>
                        </a:rPr>
                        <a:t>duration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rPr>
                        <a:t>r=0.188, p=0.151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8285055"/>
                  </a:ext>
                </a:extLst>
              </a:tr>
              <a:tr h="398534">
                <a:tc>
                  <a:txBody>
                    <a:bodyPr/>
                    <a:lstStyle/>
                    <a:p>
                      <a:pPr marL="0" marR="0">
                        <a:lnSpc>
                          <a:spcPct val="115000"/>
                        </a:lnSpc>
                        <a:spcBef>
                          <a:spcPts val="0"/>
                        </a:spcBef>
                        <a:spcAft>
                          <a:spcPts val="0"/>
                        </a:spcAft>
                      </a:pPr>
                      <a:r>
                        <a:rPr lang="hr-HR" sz="1600" b="0">
                          <a:solidFill>
                            <a:srgbClr val="000000"/>
                          </a:solidFill>
                          <a:effectLst/>
                        </a:rPr>
                        <a:t>Type 2 diabetes mellitus duration</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rPr>
                        <a:t>r=-0.361, p=0.170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0767006"/>
                  </a:ext>
                </a:extLst>
              </a:tr>
              <a:tr h="398534">
                <a:tc>
                  <a:txBody>
                    <a:bodyPr/>
                    <a:lstStyle/>
                    <a:p>
                      <a:pPr marL="0" marR="0">
                        <a:lnSpc>
                          <a:spcPct val="115000"/>
                        </a:lnSpc>
                        <a:spcBef>
                          <a:spcPts val="0"/>
                        </a:spcBef>
                        <a:spcAft>
                          <a:spcPts val="0"/>
                        </a:spcAft>
                      </a:pPr>
                      <a:r>
                        <a:rPr lang="hr-HR" sz="1600" b="0" dirty="0" err="1">
                          <a:solidFill>
                            <a:srgbClr val="000000"/>
                          </a:solidFill>
                          <a:effectLst/>
                        </a:rPr>
                        <a:t>Fasting</a:t>
                      </a:r>
                      <a:r>
                        <a:rPr lang="hr-HR" sz="1600" b="0" dirty="0">
                          <a:solidFill>
                            <a:srgbClr val="000000"/>
                          </a:solidFill>
                          <a:effectLst/>
                        </a:rPr>
                        <a:t> </a:t>
                      </a:r>
                      <a:r>
                        <a:rPr lang="hr-HR" sz="1600" b="0" dirty="0" err="1">
                          <a:solidFill>
                            <a:srgbClr val="000000"/>
                          </a:solidFill>
                          <a:effectLst/>
                        </a:rPr>
                        <a:t>glucose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b="1" dirty="0">
                          <a:effectLst/>
                        </a:rPr>
                        <a:t>r=0.299, p=0.002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6350955"/>
                  </a:ext>
                </a:extLst>
              </a:tr>
              <a:tr h="398534">
                <a:tc>
                  <a:txBody>
                    <a:bodyPr/>
                    <a:lstStyle/>
                    <a:p>
                      <a:pPr marL="0" marR="0">
                        <a:lnSpc>
                          <a:spcPct val="115000"/>
                        </a:lnSpc>
                        <a:spcBef>
                          <a:spcPts val="0"/>
                        </a:spcBef>
                        <a:spcAft>
                          <a:spcPts val="0"/>
                        </a:spcAft>
                      </a:pPr>
                      <a:r>
                        <a:rPr lang="hr-HR" sz="1600" b="0">
                          <a:solidFill>
                            <a:srgbClr val="000000"/>
                          </a:solidFill>
                          <a:effectLst/>
                        </a:rPr>
                        <a:t>Total cholesterol</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b="1">
                          <a:effectLst/>
                        </a:rPr>
                        <a:t>r=0.209, p=0.044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8870411"/>
                  </a:ext>
                </a:extLst>
              </a:tr>
              <a:tr h="398534">
                <a:tc>
                  <a:txBody>
                    <a:bodyPr/>
                    <a:lstStyle/>
                    <a:p>
                      <a:pPr marL="0" marR="0">
                        <a:lnSpc>
                          <a:spcPct val="115000"/>
                        </a:lnSpc>
                        <a:spcBef>
                          <a:spcPts val="0"/>
                        </a:spcBef>
                        <a:spcAft>
                          <a:spcPts val="0"/>
                        </a:spcAft>
                      </a:pPr>
                      <a:r>
                        <a:rPr lang="hr-HR" sz="1600" b="0">
                          <a:solidFill>
                            <a:srgbClr val="000000"/>
                          </a:solidFill>
                          <a:effectLst/>
                        </a:rPr>
                        <a:t>Triglycerides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b="1" dirty="0">
                          <a:effectLst/>
                        </a:rPr>
                        <a:t>r=0.259, p=0.011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6786550"/>
                  </a:ext>
                </a:extLst>
              </a:tr>
              <a:tr h="398534">
                <a:tc>
                  <a:txBody>
                    <a:bodyPr/>
                    <a:lstStyle/>
                    <a:p>
                      <a:pPr marL="0" marR="0">
                        <a:lnSpc>
                          <a:spcPct val="115000"/>
                        </a:lnSpc>
                        <a:spcBef>
                          <a:spcPts val="0"/>
                        </a:spcBef>
                        <a:spcAft>
                          <a:spcPts val="0"/>
                        </a:spcAft>
                      </a:pPr>
                      <a:r>
                        <a:rPr lang="hr-HR" sz="1600" b="0">
                          <a:solidFill>
                            <a:srgbClr val="000000"/>
                          </a:solidFill>
                          <a:effectLst/>
                        </a:rPr>
                        <a:t>LDL</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dirty="0">
                          <a:effectLst/>
                        </a:rPr>
                        <a:t>r=0.166, p=0.108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71146847"/>
                  </a:ext>
                </a:extLst>
              </a:tr>
              <a:tr h="398534">
                <a:tc>
                  <a:txBody>
                    <a:bodyPr/>
                    <a:lstStyle/>
                    <a:p>
                      <a:pPr marL="0" marR="0">
                        <a:lnSpc>
                          <a:spcPct val="115000"/>
                        </a:lnSpc>
                        <a:spcBef>
                          <a:spcPts val="0"/>
                        </a:spcBef>
                        <a:spcAft>
                          <a:spcPts val="0"/>
                        </a:spcAft>
                      </a:pPr>
                      <a:r>
                        <a:rPr lang="hr-HR" sz="1600" b="0" dirty="0">
                          <a:solidFill>
                            <a:srgbClr val="000000"/>
                          </a:solidFill>
                          <a:effectLst/>
                        </a:rPr>
                        <a:t>HDL</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dirty="0">
                          <a:effectLst/>
                        </a:rPr>
                        <a:t>r=-0.015, p=0.886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8737614"/>
                  </a:ext>
                </a:extLst>
              </a:tr>
            </a:tbl>
          </a:graphicData>
        </a:graphic>
      </p:graphicFrame>
      <p:sp>
        <p:nvSpPr>
          <p:cNvPr id="17" name="Rectangle 16">
            <a:extLst>
              <a:ext uri="{FF2B5EF4-FFF2-40B4-BE49-F238E27FC236}">
                <a16:creationId xmlns:a16="http://schemas.microsoft.com/office/drawing/2014/main" id="{0918EF0C-F707-48CF-8FBA-ECF9D35BDD6E}"/>
              </a:ext>
            </a:extLst>
          </p:cNvPr>
          <p:cNvSpPr/>
          <p:nvPr/>
        </p:nvSpPr>
        <p:spPr>
          <a:xfrm>
            <a:off x="591730" y="2175530"/>
            <a:ext cx="13434241" cy="116442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7FCBAE4-1FA5-47F7-A044-2DC15D57C3CD}"/>
              </a:ext>
            </a:extLst>
          </p:cNvPr>
          <p:cNvSpPr txBox="1"/>
          <p:nvPr/>
        </p:nvSpPr>
        <p:spPr>
          <a:xfrm>
            <a:off x="1412111" y="2372621"/>
            <a:ext cx="12442785" cy="923330"/>
          </a:xfrm>
          <a:prstGeom prst="rect">
            <a:avLst/>
          </a:prstGeom>
          <a:noFill/>
        </p:spPr>
        <p:txBody>
          <a:bodyPr wrap="square" rtlCol="0">
            <a:spAutoFit/>
          </a:bodyPr>
          <a:lstStyle/>
          <a:p>
            <a:pPr algn="ctr"/>
            <a:r>
              <a:rPr lang="en-US" sz="2200" b="1" dirty="0"/>
              <a:t>Danira Bazadona</a:t>
            </a:r>
            <a:r>
              <a:rPr lang="en-US" sz="2200" b="1" baseline="30000" dirty="0"/>
              <a:t>1</a:t>
            </a:r>
            <a:r>
              <a:rPr lang="en-US" sz="2200" b="1" dirty="0"/>
              <a:t>, Martina Matovinovic</a:t>
            </a:r>
            <a:r>
              <a:rPr lang="en-US" sz="2200" b="1" baseline="30000" dirty="0"/>
              <a:t>2</a:t>
            </a:r>
            <a:r>
              <a:rPr lang="en-US" sz="2200" b="1" dirty="0"/>
              <a:t>, Magdalena </a:t>
            </a:r>
            <a:r>
              <a:rPr lang="en-US" sz="2200" b="1" dirty="0" err="1"/>
              <a:t>Krbot</a:t>
            </a:r>
            <a:r>
              <a:rPr lang="en-US" sz="2200" b="1" dirty="0"/>
              <a:t> Skoric</a:t>
            </a:r>
            <a:r>
              <a:rPr lang="en-US" sz="2200" b="1" baseline="30000" dirty="0"/>
              <a:t>1</a:t>
            </a:r>
            <a:r>
              <a:rPr lang="en-US" sz="2200" b="1" dirty="0"/>
              <a:t>, </a:t>
            </a:r>
            <a:r>
              <a:rPr lang="en-US" sz="2200" b="1" dirty="0" err="1"/>
              <a:t>Hrvoje</a:t>
            </a:r>
            <a:r>
              <a:rPr lang="en-US" sz="2200" b="1" dirty="0"/>
              <a:t> Grbavac</a:t>
            </a:r>
            <a:r>
              <a:rPr lang="en-US" sz="2200" b="1" baseline="30000" dirty="0"/>
              <a:t>3</a:t>
            </a:r>
            <a:r>
              <a:rPr lang="en-US" sz="2200" b="1" dirty="0"/>
              <a:t> and </a:t>
            </a:r>
            <a:r>
              <a:rPr lang="en-US" sz="2200" b="1" dirty="0" err="1"/>
              <a:t>Branko</a:t>
            </a:r>
            <a:r>
              <a:rPr lang="en-US" sz="2200" b="1" dirty="0"/>
              <a:t> Malojcic</a:t>
            </a:r>
            <a:r>
              <a:rPr lang="en-US" sz="2200" b="1" baseline="30000" dirty="0"/>
              <a:t>1</a:t>
            </a:r>
            <a:endParaRPr lang="en-US" sz="2200" b="1" dirty="0"/>
          </a:p>
          <a:p>
            <a:pPr algn="ctr"/>
            <a:r>
              <a:rPr lang="en-US" sz="1600" dirty="0"/>
              <a:t>1</a:t>
            </a:r>
            <a:r>
              <a:rPr lang="hr-HR" sz="1600" dirty="0"/>
              <a:t> </a:t>
            </a:r>
            <a:r>
              <a:rPr lang="en-US" sz="1600" dirty="0"/>
              <a:t>University Hospital Centre Zagreb, Department of Neurology</a:t>
            </a:r>
            <a:r>
              <a:rPr lang="hr-HR" sz="1600" dirty="0"/>
              <a:t>;</a:t>
            </a:r>
            <a:r>
              <a:rPr lang="en-US" sz="1600" dirty="0"/>
              <a:t> 2</a:t>
            </a:r>
            <a:r>
              <a:rPr lang="hr-HR" sz="1600" dirty="0"/>
              <a:t> </a:t>
            </a:r>
            <a:r>
              <a:rPr lang="en-US" sz="1600" dirty="0"/>
              <a:t>University Hospital Centre Zagreb, Croatian Referral Center for Obesity Treatment, Department of Endocrinology; 3</a:t>
            </a:r>
            <a:r>
              <a:rPr lang="hr-HR" sz="1600" dirty="0"/>
              <a:t> </a:t>
            </a:r>
            <a:r>
              <a:rPr lang="en-US" sz="1600" dirty="0"/>
              <a:t>University Psychiatric Hospital </a:t>
            </a:r>
            <a:r>
              <a:rPr lang="en-US" sz="1600" dirty="0" err="1"/>
              <a:t>Vrapce</a:t>
            </a:r>
            <a:endParaRPr lang="en-US" sz="1600" dirty="0"/>
          </a:p>
        </p:txBody>
      </p:sp>
      <p:pic>
        <p:nvPicPr>
          <p:cNvPr id="2" name="Audio 1">
            <a:hlinkClick r:id="" action="ppaction://media"/>
            <a:extLst>
              <a:ext uri="{FF2B5EF4-FFF2-40B4-BE49-F238E27FC236}">
                <a16:creationId xmlns:a16="http://schemas.microsoft.com/office/drawing/2014/main" id="{2C0F238D-A4E2-48D5-BF5A-FACABB0A4A7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3990638" y="19477038"/>
            <a:ext cx="487362" cy="487362"/>
          </a:xfrm>
          <a:prstGeom prst="rect">
            <a:avLst/>
          </a:prstGeom>
        </p:spPr>
      </p:pic>
    </p:spTree>
    <p:extLst>
      <p:ext uri="{BB962C8B-B14F-4D97-AF65-F5344CB8AC3E}">
        <p14:creationId xmlns:p14="http://schemas.microsoft.com/office/powerpoint/2010/main" val="4117258788"/>
      </p:ext>
    </p:extLst>
  </p:cSld>
  <p:clrMapOvr>
    <a:masterClrMapping/>
  </p:clrMapOvr>
  <mc:AlternateContent xmlns:mc="http://schemas.openxmlformats.org/markup-compatibility/2006">
    <mc:Choice xmlns:p14="http://schemas.microsoft.com/office/powerpoint/2010/main" Requires="p14">
      <p:transition spd="slow" p14:dur="2000" advTm="354173"/>
    </mc:Choice>
    <mc:Fallback>
      <p:transition spd="slow" advTm="3541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3191" x="4303713" y="18551525"/>
          <p14:tracePt t="139406" x="698500" y="16129000"/>
          <p14:tracePt t="139415" x="1495425" y="16052800"/>
          <p14:tracePt t="139425" x="2143125" y="15978188"/>
          <p14:tracePt t="139436" x="2617788" y="15903575"/>
          <p14:tracePt t="139442" x="2965450" y="15803563"/>
          <p14:tracePt t="139452" x="3140075" y="15779750"/>
          <p14:tracePt t="139463" x="3365500" y="15705138"/>
          <p14:tracePt t="139470" x="3489325" y="15679738"/>
          <p14:tracePt t="139483" x="3663950" y="15654338"/>
          <p14:tracePt t="139489" x="3787775" y="15630525"/>
          <p14:tracePt t="139502" x="3938588" y="15605125"/>
          <p14:tracePt t="139508" x="4062413" y="15605125"/>
          <p14:tracePt t="139517" x="4187825" y="15579725"/>
          <p14:tracePt t="139526" x="4286250" y="15579725"/>
          <p14:tracePt t="139535" x="4362450" y="15579725"/>
          <p14:tracePt t="139544" x="4386263" y="15579725"/>
          <p14:tracePt t="139553" x="4437063" y="15579725"/>
          <p14:tracePt t="139563" x="4460875" y="15579725"/>
          <p14:tracePt t="139572" x="4486275" y="15579725"/>
          <p14:tracePt t="139600" x="4511675" y="15579725"/>
          <p14:tracePt t="139627" x="4535488" y="15579725"/>
          <p14:tracePt t="139673" x="4560888" y="15579725"/>
          <p14:tracePt t="139701" x="4586288" y="15579725"/>
          <p14:tracePt t="139756" x="4586288" y="15605125"/>
          <p14:tracePt t="139885" x="4586288" y="15630525"/>
          <p14:tracePt t="139904" x="4560888" y="15630525"/>
          <p14:tracePt t="139931" x="4535488" y="15654338"/>
          <p14:tracePt t="139950" x="4511675" y="15654338"/>
          <p14:tracePt t="139978" x="4511675" y="15679738"/>
          <p14:tracePt t="139987" x="4486275" y="15679738"/>
          <p14:tracePt t="140005" x="4460875" y="15679738"/>
          <p14:tracePt t="140023" x="4437063" y="15679738"/>
          <p14:tracePt t="140051" x="4437063" y="15705138"/>
          <p14:tracePt t="140079" x="4437063" y="15728950"/>
          <p14:tracePt t="140115" x="4437063" y="15754350"/>
          <p14:tracePt t="140134" x="4437063" y="15779750"/>
          <p14:tracePt t="140161" x="4437063" y="15803563"/>
          <p14:tracePt t="140180" x="4437063" y="15828963"/>
          <p14:tracePt t="140189" x="4437063" y="15854363"/>
          <p14:tracePt t="140217" x="4437063" y="15879763"/>
          <p14:tracePt t="140226" x="4460875" y="15903575"/>
          <p14:tracePt t="140235" x="4486275" y="15903575"/>
          <p14:tracePt t="140244" x="4486275" y="15928975"/>
          <p14:tracePt t="140253" x="4511675" y="15954375"/>
          <p14:tracePt t="140263" x="4560888" y="15978188"/>
          <p14:tracePt t="140272" x="4586288" y="16003588"/>
          <p14:tracePt t="140283" x="4635500" y="16052800"/>
          <p14:tracePt t="140290" x="4710113" y="16078200"/>
          <p14:tracePt t="140300" x="4784725" y="16103600"/>
          <p14:tracePt t="140309" x="4810125" y="16152813"/>
          <p14:tracePt t="140319" x="4884738" y="16178213"/>
          <p14:tracePt t="140327" x="4935538" y="16203613"/>
          <p14:tracePt t="140336" x="4984750" y="16203613"/>
          <p14:tracePt t="140345" x="5033963" y="16252825"/>
          <p14:tracePt t="140354" x="5084763" y="16252825"/>
          <p14:tracePt t="140363" x="5110163" y="16278225"/>
          <p14:tracePt t="140373" x="5133975" y="16303625"/>
          <p14:tracePt t="140383" x="5184775" y="16303625"/>
          <p14:tracePt t="140401" x="5233988" y="16303625"/>
          <p14:tracePt t="140410" x="5283200" y="16303625"/>
          <p14:tracePt t="140419" x="5283200" y="16327438"/>
          <p14:tracePt t="140428" x="5334000" y="16327438"/>
          <p14:tracePt t="140437" x="5359400" y="16327438"/>
          <p14:tracePt t="140446" x="5383213" y="16327438"/>
          <p14:tracePt t="140455" x="5434013" y="16327438"/>
          <p14:tracePt t="140469" x="5457825" y="16327438"/>
          <p14:tracePt t="140474" x="5508625" y="16327438"/>
          <p14:tracePt t="140484" x="5532438" y="16327438"/>
          <p14:tracePt t="140493" x="5583238" y="16327438"/>
          <p14:tracePt t="140503" x="5657850" y="16327438"/>
          <p14:tracePt t="140511" x="5683250" y="16327438"/>
          <p14:tracePt t="140520" x="5732463" y="16327438"/>
          <p14:tracePt t="140529" x="5757863" y="16327438"/>
          <p14:tracePt t="140538" x="5807075" y="16327438"/>
          <p14:tracePt t="140550" x="5857875" y="16327438"/>
          <p14:tracePt t="140556" x="5881688" y="16327438"/>
          <p14:tracePt t="140569" x="5932488" y="16327438"/>
          <p14:tracePt t="140575" x="5981700" y="16327438"/>
          <p14:tracePt t="140584" x="6007100" y="16303625"/>
          <p14:tracePt t="140595" x="6056313" y="16303625"/>
          <p14:tracePt t="140603" x="6107113" y="16303625"/>
          <p14:tracePt t="140612" x="6130925" y="16252825"/>
          <p14:tracePt t="140621" x="6181725" y="16227425"/>
          <p14:tracePt t="140630" x="6256338" y="16203613"/>
          <p14:tracePt t="140639" x="6305550" y="16178213"/>
          <p14:tracePt t="140650" x="6305550" y="16129000"/>
          <p14:tracePt t="140657" x="6356350" y="16129000"/>
          <p14:tracePt t="140670" x="6405563" y="16103600"/>
          <p14:tracePt t="140676" x="6454775" y="16052800"/>
          <p14:tracePt t="140685" x="6454775" y="16028988"/>
          <p14:tracePt t="140695" x="6505575" y="16003588"/>
          <p14:tracePt t="140704" x="6554788" y="15978188"/>
          <p14:tracePt t="140713" x="6554788" y="15954375"/>
          <p14:tracePt t="140722" x="6605588" y="15928975"/>
          <p14:tracePt t="140732" x="6629400" y="15903575"/>
          <p14:tracePt t="140750" x="6654800" y="15879763"/>
          <p14:tracePt t="140759" x="6680200" y="15854363"/>
          <p14:tracePt t="140786" x="6704013" y="15828963"/>
          <p14:tracePt t="140797" x="6729413" y="15828963"/>
          <p14:tracePt t="140805" x="6729413" y="15803563"/>
          <p14:tracePt t="140814" x="6754813" y="15803563"/>
          <p14:tracePt t="140823" x="6754813" y="15779750"/>
          <p14:tracePt t="140832" x="6754813" y="15754350"/>
          <p14:tracePt t="140841" x="6754813" y="15728950"/>
          <p14:tracePt t="140851" x="6754813" y="15679738"/>
          <p14:tracePt t="140860" x="6754813" y="15605125"/>
          <p14:tracePt t="140870" x="6754813" y="15554325"/>
          <p14:tracePt t="140879" x="6754813" y="15479713"/>
          <p14:tracePt t="140888" x="6778625" y="15405100"/>
          <p14:tracePt t="140897" x="6778625" y="15381288"/>
          <p14:tracePt t="140906" x="6778625" y="15330488"/>
          <p14:tracePt t="140920" x="6778625" y="15305088"/>
          <p14:tracePt t="140924" x="6778625" y="15281275"/>
          <p14:tracePt t="140934" x="6778625" y="15255875"/>
          <p14:tracePt t="140942" x="6778625" y="15230475"/>
          <p14:tracePt t="140952" x="6754813" y="15230475"/>
          <p14:tracePt t="140961" x="6754813" y="15181263"/>
          <p14:tracePt t="140971" x="6729413" y="15155863"/>
          <p14:tracePt t="140980" x="6729413" y="15130463"/>
          <p14:tracePt t="141001" x="6680200" y="15032038"/>
          <p14:tracePt t="141010" x="6629400" y="15006638"/>
          <p14:tracePt t="141017" x="6605588" y="14957425"/>
          <p14:tracePt t="141026" x="6580188" y="14906625"/>
          <p14:tracePt t="141036" x="6554788" y="14857413"/>
          <p14:tracePt t="141044" x="6529388" y="14832013"/>
          <p14:tracePt t="141055" x="6480175" y="14782800"/>
          <p14:tracePt t="141067" x="6454775" y="14757400"/>
          <p14:tracePt t="141073" x="6430963" y="14732000"/>
          <p14:tracePt t="141086" x="6380163" y="14708188"/>
          <p14:tracePt t="141091" x="6356350" y="14657388"/>
          <p14:tracePt t="141101" x="6330950" y="14631988"/>
          <p14:tracePt t="141109" x="6280150" y="14582775"/>
          <p14:tracePt t="141119" x="6230938" y="14582775"/>
          <p14:tracePt t="141128" x="6181725" y="14557375"/>
          <p14:tracePt t="141137" x="6156325" y="14533563"/>
          <p14:tracePt t="141147" x="6107113" y="14508163"/>
          <p14:tracePt t="141156" x="6056313" y="14482763"/>
          <p14:tracePt t="141166" x="6007100" y="14433550"/>
          <p14:tracePt t="141174" x="5956300" y="14408150"/>
          <p14:tracePt t="141184" x="5881688" y="14408150"/>
          <p14:tracePt t="141193" x="5807075" y="14382750"/>
          <p14:tracePt t="141203" x="5732463" y="14358938"/>
          <p14:tracePt t="141212" x="5683250" y="14333538"/>
          <p14:tracePt t="141221" x="5632450" y="14308138"/>
          <p14:tracePt t="141230" x="5557838" y="14308138"/>
          <p14:tracePt t="141239" x="5532438" y="14284325"/>
          <p14:tracePt t="141250" x="5483225" y="14284325"/>
          <p14:tracePt t="141259" x="5434013" y="14258925"/>
          <p14:tracePt t="141268" x="5408613" y="14258925"/>
          <p14:tracePt t="141277" x="5359400" y="14258925"/>
          <p14:tracePt t="141287" x="5308600" y="14233525"/>
          <p14:tracePt t="141296" x="5283200" y="14233525"/>
          <p14:tracePt t="141305" x="5233988" y="14233525"/>
          <p14:tracePt t="141316" x="5208588" y="14233525"/>
          <p14:tracePt t="141323" x="5159375" y="14233525"/>
          <p14:tracePt t="141333" x="5110163" y="14233525"/>
          <p14:tracePt t="141342" x="5084763" y="14233525"/>
          <p14:tracePt t="141352" x="5033963" y="14233525"/>
          <p14:tracePt t="141362" x="5010150" y="14233525"/>
          <p14:tracePt t="141371" x="4959350" y="14233525"/>
          <p14:tracePt t="141380" x="4910138" y="14233525"/>
          <p14:tracePt t="141389" x="4860925" y="14258925"/>
          <p14:tracePt t="141399" x="4810125" y="14284325"/>
          <p14:tracePt t="141408" x="4760913" y="14284325"/>
          <p14:tracePt t="141417" x="4735513" y="14308138"/>
          <p14:tracePt t="141426" x="4686300" y="14333538"/>
          <p14:tracePt t="141437" x="4635500" y="14358938"/>
          <p14:tracePt t="141444" x="4586288" y="14358938"/>
          <p14:tracePt t="141454" x="4560888" y="14358938"/>
          <p14:tracePt t="141463" x="4511675" y="14382750"/>
          <p14:tracePt t="141473" x="4486275" y="14408150"/>
          <p14:tracePt t="141483" x="4460875" y="14433550"/>
          <p14:tracePt t="141491" x="4411663" y="14458950"/>
          <p14:tracePt t="141500" x="4362450" y="14458950"/>
          <p14:tracePt t="141511" x="4362450" y="14482763"/>
          <p14:tracePt t="141519" x="4311650" y="14508163"/>
          <p14:tracePt t="141529" x="4262438" y="14557375"/>
          <p14:tracePt t="141538" x="4237038" y="14582775"/>
          <p14:tracePt t="141550" x="4211638" y="14608175"/>
          <p14:tracePt t="141557" x="4162425" y="14631988"/>
          <p14:tracePt t="141566" x="4137025" y="14682788"/>
          <p14:tracePt t="141576" x="4087813" y="14732000"/>
          <p14:tracePt t="141594" x="4037013" y="14782800"/>
          <p14:tracePt t="141603" x="4013200" y="14832013"/>
          <p14:tracePt t="141613" x="3987800" y="14857413"/>
          <p14:tracePt t="141622" x="3987800" y="14906625"/>
          <p14:tracePt t="141636" x="3962400" y="14957425"/>
          <p14:tracePt t="141641" x="3938588" y="15006638"/>
          <p14:tracePt t="141651" x="3913188" y="15032038"/>
          <p14:tracePt t="141659" x="3887788" y="15081250"/>
          <p14:tracePt t="141669" x="3863975" y="15130463"/>
          <p14:tracePt t="141678" x="3863975" y="15181263"/>
          <p14:tracePt t="141687" x="3838575" y="15230475"/>
          <p14:tracePt t="141697" x="3838575" y="15305088"/>
          <p14:tracePt t="141706" x="3838575" y="15355888"/>
          <p14:tracePt t="141717" x="3838575" y="15405100"/>
          <p14:tracePt t="141724" x="3813175" y="15455900"/>
          <p14:tracePt t="141733" x="3813175" y="15479713"/>
          <p14:tracePt t="141744" x="3813175" y="15530513"/>
          <p14:tracePt t="141753" x="3813175" y="15579725"/>
          <p14:tracePt t="141761" x="3813175" y="15605125"/>
          <p14:tracePt t="141771" x="3813175" y="15654338"/>
          <p14:tracePt t="141780" x="3813175" y="15679738"/>
          <p14:tracePt t="141789" x="3813175" y="15728950"/>
          <p14:tracePt t="141800" x="3813175" y="15754350"/>
          <p14:tracePt t="141810" x="3813175" y="15779750"/>
          <p14:tracePt t="141817" x="3813175" y="15828963"/>
          <p14:tracePt t="141826" x="3813175" y="15854363"/>
          <p14:tracePt t="141837" x="3838575" y="15903575"/>
          <p14:tracePt t="141845" x="3863975" y="15928975"/>
          <p14:tracePt t="141854" x="3887788" y="15954375"/>
          <p14:tracePt t="141869" x="3887788" y="16003588"/>
          <p14:tracePt t="141885" x="3938588" y="16078200"/>
          <p14:tracePt t="141891" x="3938588" y="16103600"/>
          <p14:tracePt t="141900" x="3962400" y="16152813"/>
          <p14:tracePt t="141909" x="3987800" y="16203613"/>
          <p14:tracePt t="141927" x="4013200" y="16227425"/>
          <p14:tracePt t="141937" x="4037013" y="16252825"/>
          <p14:tracePt t="141946" x="4062413" y="16278225"/>
          <p14:tracePt t="141956" x="4062413" y="16303625"/>
          <p14:tracePt t="141966" x="4087813" y="16327438"/>
          <p14:tracePt t="141973" x="4113213" y="16327438"/>
          <p14:tracePt t="141984" x="4113213" y="16352838"/>
          <p14:tracePt t="141992" x="4162425" y="16378238"/>
          <p14:tracePt t="142001" x="4187825" y="16402050"/>
          <p14:tracePt t="142019" x="4237038" y="16427450"/>
          <p14:tracePt t="142028" x="4286250" y="16452850"/>
          <p14:tracePt t="142047" x="4337050" y="16476663"/>
          <p14:tracePt t="142056" x="4386263" y="16502063"/>
          <p14:tracePt t="142066" x="4411663" y="16502063"/>
          <p14:tracePt t="142074" x="4437063" y="16502063"/>
          <p14:tracePt t="142084" x="4486275" y="16527463"/>
          <p14:tracePt t="142092" x="4511675" y="16527463"/>
          <p14:tracePt t="142102" x="4535488" y="16552863"/>
          <p14:tracePt t="142111" x="4560888" y="16552863"/>
          <p14:tracePt t="142120" x="4611688" y="16576675"/>
          <p14:tracePt t="142129" x="4635500" y="16576675"/>
          <p14:tracePt t="142139" x="4660900" y="16576675"/>
          <p14:tracePt t="142151" x="4710113" y="16576675"/>
          <p14:tracePt t="142157" x="4760913" y="16576675"/>
          <p14:tracePt t="142169" x="4784725" y="16602075"/>
          <p14:tracePt t="142177" x="4810125" y="16602075"/>
          <p14:tracePt t="142184" x="4860925" y="16602075"/>
          <p14:tracePt t="142193" x="4910138" y="16602075"/>
          <p14:tracePt t="142202" x="4959350" y="16627475"/>
          <p14:tracePt t="142211" x="5010150" y="16627475"/>
          <p14:tracePt t="142220" x="5059363" y="16627475"/>
          <p14:tracePt t="142229" x="5110163" y="16627475"/>
          <p14:tracePt t="142239" x="5133975" y="16627475"/>
          <p14:tracePt t="142250" x="5208588" y="16627475"/>
          <p14:tracePt t="142259" x="5259388" y="16627475"/>
          <p14:tracePt t="142267" x="5283200" y="16627475"/>
          <p14:tracePt t="142275" x="5359400" y="16627475"/>
          <p14:tracePt t="142284" x="5408613" y="16627475"/>
          <p14:tracePt t="142293" x="5434013" y="16627475"/>
          <p14:tracePt t="142303" x="5483225" y="16627475"/>
          <p14:tracePt t="142312" x="5508625" y="16627475"/>
          <p14:tracePt t="142321" x="5532438" y="16627475"/>
          <p14:tracePt t="142331" x="5583238" y="16627475"/>
          <p14:tracePt t="142342" x="5608638" y="16627475"/>
          <p14:tracePt t="142350" x="5632450" y="16627475"/>
          <p14:tracePt t="142358" x="5657850" y="16627475"/>
          <p14:tracePt t="142367" x="5707063" y="16627475"/>
          <p14:tracePt t="142376" x="5757863" y="16627475"/>
          <p14:tracePt t="142394" x="5807075" y="16627475"/>
          <p14:tracePt t="142403" x="5832475" y="16627475"/>
          <p14:tracePt t="142412" x="5881688" y="16627475"/>
          <p14:tracePt t="142422" x="5932488" y="16627475"/>
          <p14:tracePt t="142440" x="5981700" y="16627475"/>
          <p14:tracePt t="142450" x="6030913" y="16627475"/>
          <p14:tracePt t="142458" x="6056313" y="16627475"/>
          <p14:tracePt t="142468" x="6107113" y="16602075"/>
          <p14:tracePt t="142477" x="6130925" y="16602075"/>
          <p14:tracePt t="142486" x="6156325" y="16602075"/>
          <p14:tracePt t="142495" x="6205538" y="16576675"/>
          <p14:tracePt t="142514" x="6256338" y="16552863"/>
          <p14:tracePt t="142522" x="6280150" y="16552863"/>
          <p14:tracePt t="142533" x="6305550" y="16527463"/>
          <p14:tracePt t="142541" x="6330950" y="16527463"/>
          <p14:tracePt t="142551" x="6356350" y="16527463"/>
          <p14:tracePt t="142559" x="6380163" y="16502063"/>
          <p14:tracePt t="142568" x="6405563" y="16476663"/>
          <p14:tracePt t="142578" x="6430963" y="16452850"/>
          <p14:tracePt t="142587" x="6454775" y="16452850"/>
          <p14:tracePt t="142596" x="6480175" y="16402050"/>
          <p14:tracePt t="142605" x="6529388" y="16378238"/>
          <p14:tracePt t="142617" x="6554788" y="16327438"/>
          <p14:tracePt t="142634" x="6580188" y="16278225"/>
          <p14:tracePt t="142642" x="6605588" y="16252825"/>
          <p14:tracePt t="142651" x="6654800" y="16227425"/>
          <p14:tracePt t="142663" x="6654800" y="16178213"/>
          <p14:tracePt t="142670" x="6680200" y="16103600"/>
          <p14:tracePt t="142679" x="6729413" y="16078200"/>
          <p14:tracePt t="142688" x="6754813" y="16003588"/>
          <p14:tracePt t="142697" x="6778625" y="15954375"/>
          <p14:tracePt t="142706" x="6778625" y="15879763"/>
          <p14:tracePt t="142717" x="6804025" y="15854363"/>
          <p14:tracePt t="142725" x="6804025" y="15828963"/>
          <p14:tracePt t="142734" x="6804025" y="15779750"/>
          <p14:tracePt t="142744" x="6804025" y="15754350"/>
          <p14:tracePt t="142753" x="6829425" y="15728950"/>
          <p14:tracePt t="142762" x="6829425" y="15705138"/>
          <p14:tracePt t="142771" x="6829425" y="15654338"/>
          <p14:tracePt t="142780" x="6829425" y="15605125"/>
          <p14:tracePt t="142789" x="6829425" y="15579725"/>
          <p14:tracePt t="142801" x="6829425" y="15505113"/>
          <p14:tracePt t="142808" x="6829425" y="15479713"/>
          <p14:tracePt t="142817" x="6829425" y="15405100"/>
          <p14:tracePt t="142826" x="6829425" y="15355888"/>
          <p14:tracePt t="142836" x="6829425" y="15330488"/>
          <p14:tracePt t="142845" x="6804025" y="15281275"/>
          <p14:tracePt t="142854" x="6804025" y="15255875"/>
          <p14:tracePt t="142863" x="6804025" y="15230475"/>
          <p14:tracePt t="142884" x="6804025" y="15206663"/>
          <p14:tracePt t="142890" x="6804025" y="15181263"/>
          <p14:tracePt t="142900" x="6778625" y="15181263"/>
          <p14:tracePt t="142909" x="6754813" y="15155863"/>
          <p14:tracePt t="142920" x="6754813" y="15130463"/>
          <p14:tracePt t="142928" x="6754813" y="15106650"/>
          <p14:tracePt t="142937" x="6729413" y="15106650"/>
          <p14:tracePt t="142946" x="6704013" y="15081250"/>
          <p14:tracePt t="142955" x="6680200" y="15055850"/>
          <p14:tracePt t="142974" x="6654800" y="15006638"/>
          <p14:tracePt t="142984" x="6629400" y="14981238"/>
          <p14:tracePt t="143002" x="6580188" y="14932025"/>
          <p14:tracePt t="143010" x="6554788" y="14906625"/>
          <p14:tracePt t="143020" x="6529388" y="14906625"/>
          <p14:tracePt t="143029" x="6505575" y="14857413"/>
          <p14:tracePt t="143038" x="6454775" y="14832013"/>
          <p14:tracePt t="143048" x="6405563" y="14806613"/>
          <p14:tracePt t="143057" x="6380163" y="14782800"/>
          <p14:tracePt t="143067" x="6356350" y="14757400"/>
          <p14:tracePt t="143075" x="6305550" y="14732000"/>
          <p14:tracePt t="143085" x="6256338" y="14708188"/>
          <p14:tracePt t="143093" x="6230938" y="14708188"/>
          <p14:tracePt t="143103" x="6181725" y="14682788"/>
          <p14:tracePt t="143112" x="6107113" y="14657388"/>
          <p14:tracePt t="143122" x="6081713" y="14631988"/>
          <p14:tracePt t="143136" x="6030913" y="14631988"/>
          <p14:tracePt t="143140" x="5956300" y="14608175"/>
          <p14:tracePt t="143150" x="5932488" y="14608175"/>
          <p14:tracePt t="143158" x="5857875" y="14582775"/>
          <p14:tracePt t="143169" x="5807075" y="14582775"/>
          <p14:tracePt t="143176" x="5781675" y="14582775"/>
          <p14:tracePt t="143186" x="5732463" y="14582775"/>
          <p14:tracePt t="143194" x="5657850" y="14582775"/>
          <p14:tracePt t="143214" x="5608638" y="14582775"/>
          <p14:tracePt t="143223" x="5583238" y="14582775"/>
          <p14:tracePt t="143233" x="5532438" y="14582775"/>
          <p14:tracePt t="143241" x="5508625" y="14582775"/>
          <p14:tracePt t="143250" x="5483225" y="14582775"/>
          <p14:tracePt t="143261" x="5434013" y="14582775"/>
          <p14:tracePt t="143268" x="5408613" y="14582775"/>
          <p14:tracePt t="143277" x="5359400" y="14582775"/>
          <p14:tracePt t="143286" x="5308600" y="14582775"/>
          <p14:tracePt t="143305" x="5259388" y="14582775"/>
          <p14:tracePt t="143316" x="5208588" y="14582775"/>
          <p14:tracePt t="143324" x="5184775" y="14582775"/>
          <p14:tracePt t="143336" x="5133975" y="14582775"/>
          <p14:tracePt t="143342" x="5110163" y="14582775"/>
          <p14:tracePt t="143352" x="5084763" y="14582775"/>
          <p14:tracePt t="143361" x="5033963" y="14582775"/>
          <p14:tracePt t="143370" x="5010150" y="14582775"/>
          <p14:tracePt t="143379" x="4984750" y="14582775"/>
          <p14:tracePt t="143388" x="4959350" y="14582775"/>
          <p14:tracePt t="143401" x="4910138" y="14582775"/>
          <p14:tracePt t="143407" x="4884738" y="14582775"/>
          <p14:tracePt t="143418" x="4860925" y="14582775"/>
          <p14:tracePt t="143426" x="4810125" y="14608175"/>
          <p14:tracePt t="143435" x="4784725" y="14608175"/>
          <p14:tracePt t="143444" x="4760913" y="14608175"/>
          <p14:tracePt t="143453" x="4735513" y="14631988"/>
          <p14:tracePt t="143464" x="4710113" y="14631988"/>
          <p14:tracePt t="143471" x="4660900" y="14631988"/>
          <p14:tracePt t="143481" x="4635500" y="14657388"/>
          <p14:tracePt t="143490" x="4611688" y="14682788"/>
          <p14:tracePt t="143501" x="4586288" y="14682788"/>
          <p14:tracePt t="143509" x="4535488" y="14708188"/>
          <p14:tracePt t="143528" x="4486275" y="14732000"/>
          <p14:tracePt t="143537" x="4460875" y="14757400"/>
          <p14:tracePt t="143546" x="4437063" y="14782800"/>
          <p14:tracePt t="143555" x="4411663" y="14782800"/>
          <p14:tracePt t="143574" x="4386263" y="14806613"/>
          <p14:tracePt t="143583" x="4386263" y="14832013"/>
          <p14:tracePt t="143592" x="4362450" y="14832013"/>
          <p14:tracePt t="143602" x="4337050" y="14857413"/>
          <p14:tracePt t="143611" x="4337050" y="14881225"/>
          <p14:tracePt t="143620" x="4311650" y="14881225"/>
          <p14:tracePt t="143630" x="4311650" y="14906625"/>
          <p14:tracePt t="143639" x="4286250" y="14932025"/>
          <p14:tracePt t="143650" x="4286250" y="14957425"/>
          <p14:tracePt t="143657" x="4286250" y="14981238"/>
          <p14:tracePt t="143671" x="4262438" y="14981238"/>
          <p14:tracePt t="143676" x="4262438" y="15006638"/>
          <p14:tracePt t="143685" x="4237038" y="15032038"/>
          <p14:tracePt t="143694" x="4211638" y="15055850"/>
          <p14:tracePt t="143703" x="4211638" y="15081250"/>
          <p14:tracePt t="143713" x="4211638" y="15106650"/>
          <p14:tracePt t="143722" x="4211638" y="15155863"/>
          <p14:tracePt t="143734" x="4187825" y="15181263"/>
          <p14:tracePt t="143741" x="4162425" y="15206663"/>
          <p14:tracePt t="143750" x="4162425" y="15230475"/>
          <p14:tracePt t="143759" x="4137025" y="15255875"/>
          <p14:tracePt t="143777" x="4137025" y="15281275"/>
          <p14:tracePt t="143796" x="4137025" y="15305088"/>
          <p14:tracePt t="143806" x="4137025" y="15330488"/>
          <p14:tracePt t="143824" x="4137025" y="15355888"/>
          <p14:tracePt t="143834" x="4137025" y="15381288"/>
          <p14:tracePt t="143852" x="4113213" y="15405100"/>
          <p14:tracePt t="143861" x="4113213" y="15430500"/>
          <p14:tracePt t="143871" x="4113213" y="15455900"/>
          <p14:tracePt t="143888" x="4113213" y="15505113"/>
          <p14:tracePt t="143907" x="4113213" y="15530513"/>
          <p14:tracePt t="143919" x="4113213" y="15579725"/>
          <p14:tracePt t="143925" x="4113213" y="15605125"/>
          <p14:tracePt t="143935" x="4113213" y="15630525"/>
          <p14:tracePt t="143943" x="4113213" y="15679738"/>
          <p14:tracePt t="143962" x="4113213" y="15705138"/>
          <p14:tracePt t="143971" x="4113213" y="15728950"/>
          <p14:tracePt t="143989" x="4113213" y="15754350"/>
          <p14:tracePt t="144001" x="4113213" y="15779750"/>
          <p14:tracePt t="144008" x="4113213" y="15803563"/>
          <p14:tracePt t="144018" x="4137025" y="15803563"/>
          <p14:tracePt t="144036" x="4162425" y="15828963"/>
          <p14:tracePt t="144045" x="4162425" y="15854363"/>
          <p14:tracePt t="144063" x="4187825" y="15879763"/>
          <p14:tracePt t="144081" x="4187825" y="15903575"/>
          <p14:tracePt t="144090" x="4211638" y="15903575"/>
          <p14:tracePt t="144100" x="4237038" y="15928975"/>
          <p14:tracePt t="144127" x="4237038" y="15954375"/>
          <p14:tracePt t="144136" x="4262438" y="15978188"/>
          <p14:tracePt t="144145" x="4286250" y="15978188"/>
          <p14:tracePt t="144163" x="4311650" y="16003588"/>
          <p14:tracePt t="144182" x="4311650" y="16028988"/>
          <p14:tracePt t="144191" x="4337050" y="16052800"/>
          <p14:tracePt t="144201" x="4386263" y="16052800"/>
          <p14:tracePt t="144210" x="4386263" y="16078200"/>
          <p14:tracePt t="144219" x="4411663" y="16103600"/>
          <p14:tracePt t="144228" x="4460875" y="16129000"/>
          <p14:tracePt t="144246" x="4511675" y="16152813"/>
          <p14:tracePt t="144255" x="4560888" y="16178213"/>
          <p14:tracePt t="144267" x="4586288" y="16203613"/>
          <p14:tracePt t="144274" x="4635500" y="16227425"/>
          <p14:tracePt t="144284" x="4686300" y="16227425"/>
          <p14:tracePt t="144292" x="4710113" y="16227425"/>
          <p14:tracePt t="144302" x="4760913" y="16252825"/>
          <p14:tracePt t="144311" x="4810125" y="16278225"/>
          <p14:tracePt t="144329" x="4860925" y="16303625"/>
          <p14:tracePt t="144338" x="4910138" y="16303625"/>
          <p14:tracePt t="144347" x="4935538" y="16303625"/>
          <p14:tracePt t="144356" x="4984750" y="16327438"/>
          <p14:tracePt t="144369" x="5010150" y="16327438"/>
          <p14:tracePt t="144374" x="5033963" y="16327438"/>
          <p14:tracePt t="144384" x="5084763" y="16327438"/>
          <p14:tracePt t="144403" x="5133975" y="16327438"/>
          <p14:tracePt t="144414" x="5159375" y="16327438"/>
          <p14:tracePt t="144421" x="5184775" y="16327438"/>
          <p14:tracePt t="144430" x="5233988" y="16327438"/>
          <p14:tracePt t="144450" x="5283200" y="16327438"/>
          <p14:tracePt t="144457" x="5334000" y="16327438"/>
          <p14:tracePt t="144475" x="5383213" y="16327438"/>
          <p14:tracePt t="144494" x="5434013" y="16327438"/>
          <p14:tracePt t="144504" x="5483225" y="16327438"/>
          <p14:tracePt t="144513" x="5508625" y="16327438"/>
          <p14:tracePt t="144522" x="5557838" y="16327438"/>
          <p14:tracePt t="144533" x="5583238" y="16327438"/>
          <p14:tracePt t="144540" x="5632450" y="16327438"/>
          <p14:tracePt t="144550" x="5683250" y="16327438"/>
          <p14:tracePt t="144559" x="5707063" y="16327438"/>
          <p14:tracePt t="144568" x="5757863" y="16327438"/>
          <p14:tracePt t="144577" x="5807075" y="16327438"/>
          <p14:tracePt t="144596" x="5857875" y="16303625"/>
          <p14:tracePt t="144605" x="5881688" y="16303625"/>
          <p14:tracePt t="144618" x="5907088" y="16303625"/>
          <p14:tracePt t="144623" x="5932488" y="16303625"/>
          <p14:tracePt t="144633" x="5956300" y="16278225"/>
          <p14:tracePt t="144641" x="5981700" y="16278225"/>
          <p14:tracePt t="144651" x="6030913" y="16278225"/>
          <p14:tracePt t="144670" x="6056313" y="16252825"/>
          <p14:tracePt t="144678" x="6107113" y="16252825"/>
          <p14:tracePt t="144697" x="6156325" y="16252825"/>
          <p14:tracePt t="144706" x="6181725" y="16227425"/>
          <p14:tracePt t="144720" x="6205538" y="16227425"/>
          <p14:tracePt t="144724" x="6230938" y="16203613"/>
          <p14:tracePt t="144742" x="6256338" y="16203613"/>
          <p14:tracePt t="144752" x="6280150" y="16178213"/>
          <p14:tracePt t="144760" x="6305550" y="16152813"/>
          <p14:tracePt t="144778" x="6305550" y="16129000"/>
          <p14:tracePt t="144788" x="6330950" y="16129000"/>
          <p14:tracePt t="144797" x="6356350" y="16103600"/>
          <p14:tracePt t="144817" x="6380163" y="16078200"/>
          <p14:tracePt t="144833" x="6405563" y="16052800"/>
          <p14:tracePt t="144842" x="6430963" y="16028988"/>
          <p14:tracePt t="144861" x="6430963" y="16003588"/>
          <p14:tracePt t="144879" x="6454775" y="15978188"/>
          <p14:tracePt t="144899" x="6454775" y="15954375"/>
          <p14:tracePt t="144907" x="6480175" y="15928975"/>
          <p14:tracePt t="144919" x="6480175" y="15903575"/>
          <p14:tracePt t="144925" x="6480175" y="15879763"/>
          <p14:tracePt t="144935" x="6480175" y="15854363"/>
          <p14:tracePt t="144943" x="6480175" y="15803563"/>
          <p14:tracePt t="144952" x="6480175" y="15779750"/>
          <p14:tracePt t="144964" x="6480175" y="15754350"/>
          <p14:tracePt t="144970" x="6480175" y="15728950"/>
          <p14:tracePt t="144979" x="6480175" y="15705138"/>
          <p14:tracePt t="144989" x="6480175" y="15679738"/>
          <p14:tracePt t="145003" x="6480175" y="15654338"/>
          <p14:tracePt t="145025" x="6480175" y="15630525"/>
          <p14:tracePt t="145034" x="6480175" y="15605125"/>
          <p14:tracePt t="145070" x="6480175" y="15579725"/>
          <p14:tracePt t="145089" x="6480175" y="15554325"/>
          <p14:tracePt t="145107" x="6480175" y="15530513"/>
          <p14:tracePt t="178536" x="6430963" y="15505113"/>
          <p14:tracePt t="178545" x="6356350" y="15455900"/>
          <p14:tracePt t="178554" x="6305550" y="15430500"/>
          <p14:tracePt t="178563" x="6230938" y="15405100"/>
          <p14:tracePt t="178573" x="6156325" y="15381288"/>
          <p14:tracePt t="178585" x="6081713" y="15330488"/>
          <p14:tracePt t="178591" x="6030913" y="15330488"/>
          <p14:tracePt t="178602" x="5981700" y="15305088"/>
          <p14:tracePt t="178609" x="5907088" y="15305088"/>
          <p14:tracePt t="178620" x="5857875" y="15281275"/>
          <p14:tracePt t="178628" x="5781675" y="15255875"/>
          <p14:tracePt t="178637" x="5732463" y="15255875"/>
          <p14:tracePt t="178646" x="5707063" y="15255875"/>
          <p14:tracePt t="178655" x="5657850" y="15230475"/>
          <p14:tracePt t="178664" x="5608638" y="15230475"/>
          <p14:tracePt t="178689" x="5557838" y="15230475"/>
          <p14:tracePt t="178693" x="5532438" y="15230475"/>
          <p14:tracePt t="178702" x="5508625" y="15230475"/>
          <p14:tracePt t="178710" x="5483225" y="15230475"/>
          <p14:tracePt t="178720" x="5457825" y="15230475"/>
          <p14:tracePt t="178729" x="5434013" y="15230475"/>
          <p14:tracePt t="178738" x="5408613" y="15230475"/>
          <p14:tracePt t="178748" x="5383213" y="15230475"/>
          <p14:tracePt t="178756" x="5334000" y="15230475"/>
          <p14:tracePt t="178766" x="5308600" y="15230475"/>
          <p14:tracePt t="178776" x="5283200" y="15230475"/>
          <p14:tracePt t="178785" x="5233988" y="15255875"/>
          <p14:tracePt t="178794" x="5208588" y="15255875"/>
          <p14:tracePt t="178805" x="5159375" y="15281275"/>
          <p14:tracePt t="178812" x="5084763" y="15305088"/>
          <p14:tracePt t="178822" x="5059363" y="15305088"/>
          <p14:tracePt t="178831" x="4984750" y="15330488"/>
          <p14:tracePt t="178840" x="4910138" y="15355888"/>
          <p14:tracePt t="178852" x="4835525" y="15381288"/>
          <p14:tracePt t="178859" x="4784725" y="15405100"/>
          <p14:tracePt t="178870" x="4710113" y="15405100"/>
          <p14:tracePt t="178878" x="4635500" y="15430500"/>
          <p14:tracePt t="178900" x="4511675" y="15455900"/>
          <p14:tracePt t="178907" x="4437063" y="15479713"/>
          <p14:tracePt t="178922" x="4362450" y="15505113"/>
          <p14:tracePt t="178925" x="4262438" y="15530513"/>
          <p14:tracePt t="178938" x="4211638" y="15554325"/>
          <p14:tracePt t="178945" x="4162425" y="15579725"/>
          <p14:tracePt t="178955" x="4087813" y="15630525"/>
          <p14:tracePt t="178963" x="4037013" y="15654338"/>
          <p14:tracePt t="178983" x="3987800" y="15679738"/>
          <p14:tracePt t="178992" x="3938588" y="15728950"/>
          <p14:tracePt t="179003" x="3938588" y="15754350"/>
          <p14:tracePt t="179010" x="3913188" y="15779750"/>
          <p14:tracePt t="179020" x="3887788" y="15803563"/>
          <p14:tracePt t="179028" x="3838575" y="15828963"/>
          <p14:tracePt t="179038" x="3838575" y="15854363"/>
          <p14:tracePt t="179047" x="3838575" y="15879763"/>
          <p14:tracePt t="179056" x="3813175" y="15903575"/>
          <p14:tracePt t="179065" x="3787775" y="15928975"/>
          <p14:tracePt t="179075" x="3787775" y="15954375"/>
          <p14:tracePt t="179085" x="3763963" y="15978188"/>
          <p14:tracePt t="179093" x="3763963" y="16003588"/>
          <p14:tracePt t="179103" x="3763963" y="16028988"/>
          <p14:tracePt t="179112" x="3763963" y="16052800"/>
          <p14:tracePt t="179122" x="3763963" y="16078200"/>
          <p14:tracePt t="179140" x="3763963" y="16103600"/>
          <p14:tracePt t="179151" x="3763963" y="16129000"/>
          <p14:tracePt t="179159" x="3763963" y="16152813"/>
          <p14:tracePt t="179171" x="3763963" y="16203613"/>
          <p14:tracePt t="179178" x="3787775" y="16203613"/>
          <p14:tracePt t="179188" x="3813175" y="16227425"/>
          <p14:tracePt t="179196" x="3813175" y="16278225"/>
          <p14:tracePt t="179206" x="3838575" y="16303625"/>
          <p14:tracePt t="179215" x="3863975" y="16327438"/>
          <p14:tracePt t="179224" x="3913188" y="16378238"/>
          <p14:tracePt t="179243" x="3938588" y="16427450"/>
          <p14:tracePt t="179253" x="3987800" y="16452850"/>
          <p14:tracePt t="179261" x="4013200" y="16476663"/>
          <p14:tracePt t="179280" x="4062413" y="16502063"/>
          <p14:tracePt t="179292" x="4062413" y="16527463"/>
          <p14:tracePt t="179299" x="4087813" y="16527463"/>
          <p14:tracePt t="179308" x="4137025" y="16552863"/>
          <p14:tracePt t="179318" x="4187825" y="16602075"/>
          <p14:tracePt t="179326" x="4237038" y="16627475"/>
          <p14:tracePt t="179337" x="4311650" y="16676688"/>
          <p14:tracePt t="179344" x="4362450" y="16702088"/>
          <p14:tracePt t="179354" x="4437063" y="16751300"/>
          <p14:tracePt t="179363" x="4460875" y="16751300"/>
          <p14:tracePt t="179372" x="4535488" y="16776700"/>
          <p14:tracePt t="179381" x="4586288" y="16802100"/>
          <p14:tracePt t="179391" x="4635500" y="16802100"/>
          <p14:tracePt t="179401" x="4735513" y="16825913"/>
          <p14:tracePt t="179409" x="4835525" y="16851313"/>
          <p14:tracePt t="179421" x="4935538" y="16876713"/>
          <p14:tracePt t="179428" x="5059363" y="16876713"/>
          <p14:tracePt t="179437" x="5133975" y="16900525"/>
          <p14:tracePt t="179446" x="5208588" y="16900525"/>
          <p14:tracePt t="179455" x="5259388" y="16900525"/>
          <p14:tracePt t="179470" x="5308600" y="16925925"/>
          <p14:tracePt t="179474" x="5359400" y="16925925"/>
          <p14:tracePt t="179485" x="5383213" y="16925925"/>
          <p14:tracePt t="179495" x="5434013" y="16925925"/>
          <p14:tracePt t="179502" x="5457825" y="16951325"/>
          <p14:tracePt t="179511" x="5508625" y="16951325"/>
          <p14:tracePt t="179520" x="5557838" y="16951325"/>
          <p14:tracePt t="179530" x="5608638" y="16951325"/>
          <p14:tracePt t="179538" x="5657850" y="16951325"/>
          <p14:tracePt t="179548" x="5732463" y="16951325"/>
          <p14:tracePt t="179557" x="5781675" y="16951325"/>
          <p14:tracePt t="179569" x="5857875" y="16951325"/>
          <p14:tracePt t="179576" x="5932488" y="16951325"/>
          <p14:tracePt t="179586" x="5981700" y="16951325"/>
          <p14:tracePt t="179594" x="6030913" y="16951325"/>
          <p14:tracePt t="179604" x="6056313" y="16951325"/>
          <p14:tracePt t="179613" x="6107113" y="16951325"/>
          <p14:tracePt t="179622" x="6181725" y="16951325"/>
          <p14:tracePt t="179632" x="6205538" y="16951325"/>
          <p14:tracePt t="179641" x="6256338" y="16951325"/>
          <p14:tracePt t="179652" x="6305550" y="16925925"/>
          <p14:tracePt t="179660" x="6305550" y="16900525"/>
          <p14:tracePt t="179671" x="6356350" y="16900525"/>
          <p14:tracePt t="179678" x="6405563" y="16876713"/>
          <p14:tracePt t="179689" x="6430963" y="16876713"/>
          <p14:tracePt t="179696" x="6480175" y="16851313"/>
          <p14:tracePt t="179705" x="6505575" y="16802100"/>
          <p14:tracePt t="179714" x="6554788" y="16776700"/>
          <p14:tracePt t="179723" x="6554788" y="16751300"/>
          <p14:tracePt t="179735" x="6605588" y="16725900"/>
          <p14:tracePt t="179742" x="6629400" y="16702088"/>
          <p14:tracePt t="179752" x="6629400" y="16676688"/>
          <p14:tracePt t="179761" x="6654800" y="16676688"/>
          <p14:tracePt t="179771" x="6654800" y="16627475"/>
          <p14:tracePt t="179779" x="6680200" y="16602075"/>
          <p14:tracePt t="179788" x="6704013" y="16576675"/>
          <p14:tracePt t="179797" x="6704013" y="16502063"/>
          <p14:tracePt t="179807" x="6704013" y="16452850"/>
          <p14:tracePt t="179815" x="6704013" y="16402050"/>
          <p14:tracePt t="179824" x="6704013" y="16352838"/>
          <p14:tracePt t="179837" x="6704013" y="16303625"/>
          <p14:tracePt t="179843" x="6704013" y="16252825"/>
          <p14:tracePt t="179852" x="6704013" y="16203613"/>
          <p14:tracePt t="179862" x="6704013" y="16178213"/>
          <p14:tracePt t="179872" x="6704013" y="16129000"/>
          <p14:tracePt t="179880" x="6704013" y="16103600"/>
          <p14:tracePt t="179889" x="6704013" y="16078200"/>
          <p14:tracePt t="179898" x="6680200" y="16052800"/>
          <p14:tracePt t="179907" x="6654800" y="16028988"/>
          <p14:tracePt t="179918" x="6654800" y="15978188"/>
          <p14:tracePt t="179925" x="6629400" y="15928975"/>
          <p14:tracePt t="179938" x="6580188" y="15879763"/>
          <p14:tracePt t="179944" x="6554788" y="15854363"/>
          <p14:tracePt t="179954" x="6505575" y="15803563"/>
          <p14:tracePt t="179963" x="6454775" y="15754350"/>
          <p14:tracePt t="179972" x="6430963" y="15705138"/>
          <p14:tracePt t="179986" x="6380163" y="15679738"/>
          <p14:tracePt t="179990" x="6330950" y="15630525"/>
          <p14:tracePt t="180001" x="6256338" y="15579725"/>
          <p14:tracePt t="180008" x="6230938" y="15554325"/>
          <p14:tracePt t="180018" x="6156325" y="15505113"/>
          <p14:tracePt t="180027" x="6081713" y="15479713"/>
          <p14:tracePt t="180036" x="6007100" y="15430500"/>
          <p14:tracePt t="180045" x="5956300" y="15405100"/>
          <p14:tracePt t="180055" x="5857875" y="15381288"/>
          <p14:tracePt t="180064" x="5781675" y="15381288"/>
          <p14:tracePt t="180073" x="5707063" y="15355888"/>
          <p14:tracePt t="180082" x="5657850" y="15355888"/>
          <p14:tracePt t="180091" x="5557838" y="15330488"/>
          <p14:tracePt t="180102" x="5483225" y="15330488"/>
          <p14:tracePt t="180110" x="5408613" y="15330488"/>
          <p14:tracePt t="180120" x="5359400" y="15305088"/>
          <p14:tracePt t="180129" x="5283200" y="15305088"/>
          <p14:tracePt t="180138" x="5208588" y="15305088"/>
          <p14:tracePt t="180147" x="5184775" y="15305088"/>
          <p14:tracePt t="180157" x="5110163" y="15305088"/>
          <p14:tracePt t="180170" x="5033963" y="15305088"/>
          <p14:tracePt t="180175" x="5010150" y="15305088"/>
          <p14:tracePt t="180186" x="4959350" y="15305088"/>
          <p14:tracePt t="180195" x="4935538" y="15305088"/>
          <p14:tracePt t="180203" x="4884738" y="15305088"/>
          <p14:tracePt t="180212" x="4835525" y="15305088"/>
          <p14:tracePt t="180222" x="4810125" y="15305088"/>
          <p14:tracePt t="180231" x="4784725" y="15305088"/>
          <p14:tracePt t="180240" x="4735513" y="15305088"/>
          <p14:tracePt t="180252" x="4710113" y="15305088"/>
          <p14:tracePt t="180259" x="4686300" y="15305088"/>
          <p14:tracePt t="180269" x="4660900" y="15305088"/>
          <p14:tracePt t="180278" x="4635500" y="15330488"/>
          <p14:tracePt t="180291" x="4611688" y="15330488"/>
          <p14:tracePt t="180297" x="4586288" y="15355888"/>
          <p14:tracePt t="180307" x="4560888" y="15355888"/>
          <p14:tracePt t="180315" x="4535488" y="15381288"/>
          <p14:tracePt t="180325" x="4511675" y="15381288"/>
          <p14:tracePt t="180339" x="4511675" y="15405100"/>
          <p14:tracePt t="180344" x="4460875" y="15430500"/>
          <p14:tracePt t="180354" x="4437063" y="15430500"/>
          <p14:tracePt t="180364" x="4437063" y="15455900"/>
          <p14:tracePt t="180372" x="4411663" y="15479713"/>
          <p14:tracePt t="180382" x="4386263" y="15505113"/>
          <p14:tracePt t="180402" x="4362450" y="15530513"/>
          <p14:tracePt t="180413" x="4337050" y="15554325"/>
          <p14:tracePt t="180420" x="4311650" y="15579725"/>
          <p14:tracePt t="180428" x="4311650" y="15605125"/>
          <p14:tracePt t="180439" x="4286250" y="15630525"/>
          <p14:tracePt t="180448" x="4262438" y="15654338"/>
          <p14:tracePt t="180457" x="4237038" y="15679738"/>
          <p14:tracePt t="180471" x="4237038" y="15728950"/>
          <p14:tracePt t="180476" x="4211638" y="15728950"/>
          <p14:tracePt t="180486" x="4211638" y="15754350"/>
          <p14:tracePt t="180494" x="4187825" y="15803563"/>
          <p14:tracePt t="180514" x="4187825" y="15828963"/>
          <p14:tracePt t="180522" x="4162425" y="15854363"/>
          <p14:tracePt t="180540" x="4137025" y="15903575"/>
          <p14:tracePt t="180552" x="4137025" y="15928975"/>
          <p14:tracePt t="180560" x="4113213" y="15928975"/>
          <p14:tracePt t="180569" x="4113213" y="15954375"/>
          <p14:tracePt t="180578" x="4113213" y="15978188"/>
          <p14:tracePt t="180587" x="4113213" y="16003588"/>
          <p14:tracePt t="180616" x="4087813" y="16028988"/>
          <p14:tracePt t="180626" x="4087813" y="16052800"/>
          <p14:tracePt t="180645" x="4087813" y="16078200"/>
          <p14:tracePt t="180653" x="4087813" y="16103600"/>
          <p14:tracePt t="180681" x="4087813" y="16129000"/>
          <p14:tracePt t="180700" x="4087813" y="16152813"/>
          <p14:tracePt t="180708" x="4087813" y="16178213"/>
          <p14:tracePt t="180727" x="4087813" y="16203613"/>
          <p14:tracePt t="180737" x="4087813" y="16227425"/>
          <p14:tracePt t="180755" x="4087813" y="16252825"/>
          <p14:tracePt t="180765" x="4087813" y="16278225"/>
          <p14:tracePt t="180774" x="4087813" y="16303625"/>
          <p14:tracePt t="180785" x="4113213" y="16303625"/>
          <p14:tracePt t="180792" x="4137025" y="16327438"/>
          <p14:tracePt t="180804" x="4137025" y="16352838"/>
          <p14:tracePt t="180811" x="4162425" y="16378238"/>
          <p14:tracePt t="180820" x="4187825" y="16402050"/>
          <p14:tracePt t="180829" x="4211638" y="16427450"/>
          <p14:tracePt t="180839" x="4237038" y="16452850"/>
          <p14:tracePt t="180848" x="4262438" y="16452850"/>
          <p14:tracePt t="180857" x="4311650" y="16502063"/>
          <p14:tracePt t="180871" x="4362450" y="16527463"/>
          <p14:tracePt t="180887" x="4486275" y="16627475"/>
          <p14:tracePt t="180893" x="4560888" y="16651288"/>
          <p14:tracePt t="180902" x="4635500" y="16676688"/>
          <p14:tracePt t="180914" x="4710113" y="16702088"/>
          <p14:tracePt t="180920" x="4784725" y="16725900"/>
          <p14:tracePt t="180930" x="4860925" y="16751300"/>
          <p14:tracePt t="180940" x="4959350" y="16776700"/>
          <p14:tracePt t="180949" x="5033963" y="16776700"/>
          <p14:tracePt t="180958" x="5059363" y="16802100"/>
          <p14:tracePt t="180968" x="5110163" y="16802100"/>
          <p14:tracePt t="180976" x="5159375" y="16802100"/>
          <p14:tracePt t="180986" x="5208588" y="16802100"/>
          <p14:tracePt t="180994" x="5259388" y="16802100"/>
          <p14:tracePt t="181003" x="5308600" y="16802100"/>
          <p14:tracePt t="181012" x="5359400" y="16802100"/>
          <p14:tracePt t="181022" x="5434013" y="16802100"/>
          <p14:tracePt t="181031" x="5457825" y="16802100"/>
          <p14:tracePt t="181041" x="5508625" y="16802100"/>
          <p14:tracePt t="181052" x="5557838" y="16802100"/>
          <p14:tracePt t="181059" x="5583238" y="16802100"/>
          <p14:tracePt t="181071" x="5632450" y="16802100"/>
          <p14:tracePt t="181077" x="5657850" y="16802100"/>
          <p14:tracePt t="181087" x="5707063" y="16802100"/>
          <p14:tracePt t="181095" x="5732463" y="16802100"/>
          <p14:tracePt t="181104" x="5757863" y="16802100"/>
          <p14:tracePt t="181117" x="5807075" y="16802100"/>
          <p14:tracePt t="181123" x="5832475" y="16802100"/>
          <p14:tracePt t="181138" x="5881688" y="16802100"/>
          <p14:tracePt t="181142" x="5932488" y="16802100"/>
          <p14:tracePt t="181153" x="5981700" y="16802100"/>
          <p14:tracePt t="181160" x="6030913" y="16776700"/>
          <p14:tracePt t="181169" x="6081713" y="16776700"/>
          <p14:tracePt t="181181" x="6107113" y="16776700"/>
          <p14:tracePt t="181187" x="6181725" y="16751300"/>
          <p14:tracePt t="181197" x="6230938" y="16751300"/>
          <p14:tracePt t="181206" x="6256338" y="16725900"/>
          <p14:tracePt t="181215" x="6305550" y="16725900"/>
          <p14:tracePt t="181223" x="6330950" y="16725900"/>
          <p14:tracePt t="181235" x="6380163" y="16702088"/>
          <p14:tracePt t="181244" x="6430963" y="16702088"/>
          <p14:tracePt t="181261" x="6480175" y="16702088"/>
          <p14:tracePt t="181270" x="6505575" y="16676688"/>
          <p14:tracePt t="181289" x="6529388" y="16676688"/>
          <p14:tracePt t="181309" x="6554788" y="16676688"/>
          <p14:tracePt t="181315" x="6580188" y="16676688"/>
          <p14:tracePt t="181343" x="6605588" y="16676688"/>
          <p14:tracePt t="181361" x="6629400" y="16676688"/>
          <p14:tracePt t="181379" x="6629400" y="16651288"/>
          <p14:tracePt t="181388" x="6654800" y="16651288"/>
          <p14:tracePt t="181416" x="6680200" y="16651288"/>
          <p14:tracePt t="181435" x="6680200" y="16627475"/>
          <p14:tracePt t="181444" x="6704013" y="16627475"/>
          <p14:tracePt t="209288" x="6680200" y="16627475"/>
          <p14:tracePt t="209296" x="6580188" y="16576675"/>
          <p14:tracePt t="209305" x="6480175" y="16552863"/>
          <p14:tracePt t="209314" x="6380163" y="16476663"/>
          <p14:tracePt t="209323" x="6305550" y="16476663"/>
          <p14:tracePt t="209332" x="6205538" y="16452850"/>
          <p14:tracePt t="209342" x="6156325" y="16452850"/>
          <p14:tracePt t="209353" x="6107113" y="16427450"/>
          <p14:tracePt t="209360" x="6030913" y="16427450"/>
          <p14:tracePt t="209373" x="6007100" y="16402050"/>
          <p14:tracePt t="209378" x="5956300" y="16402050"/>
          <p14:tracePt t="209389" x="5907088" y="16402050"/>
          <p14:tracePt t="209396" x="5881688" y="16402050"/>
          <p14:tracePt t="209405" x="5832475" y="16378238"/>
          <p14:tracePt t="209416" x="5807075" y="16378238"/>
          <p14:tracePt t="209424" x="5757863" y="16378238"/>
          <p14:tracePt t="209433" x="5707063" y="16378238"/>
          <p14:tracePt t="209442" x="5683250" y="16378238"/>
          <p14:tracePt t="209454" x="5632450" y="16352838"/>
          <p14:tracePt t="209461" x="5583238" y="16352838"/>
          <p14:tracePt t="209473" x="5557838" y="16352838"/>
          <p14:tracePt t="209479" x="5508625" y="16352838"/>
          <p14:tracePt t="209489" x="5483225" y="16352838"/>
          <p14:tracePt t="209504" x="5434013" y="16352838"/>
          <p14:tracePt t="209507" x="5383213" y="16352838"/>
          <p14:tracePt t="209516" x="5359400" y="16352838"/>
          <p14:tracePt t="209526" x="5283200" y="16352838"/>
          <p14:tracePt t="209536" x="5259388" y="16352838"/>
          <p14:tracePt t="209544" x="5184775" y="16352838"/>
          <p14:tracePt t="209554" x="5133975" y="16352838"/>
          <p14:tracePt t="209563" x="5110163" y="16352838"/>
          <p14:tracePt t="209572" x="5059363" y="16352838"/>
          <p14:tracePt t="209581" x="4984750" y="16378238"/>
          <p14:tracePt t="209590" x="4959350" y="16378238"/>
          <p14:tracePt t="209599" x="4884738" y="16378238"/>
          <p14:tracePt t="209608" x="4810125" y="16402050"/>
          <p14:tracePt t="209623" x="4760913" y="16402050"/>
          <p14:tracePt t="209628" x="4686300" y="16427450"/>
          <p14:tracePt t="209640" x="4586288" y="16452850"/>
          <p14:tracePt t="209646" x="4511675" y="16476663"/>
          <p14:tracePt t="209655" x="4437063" y="16527463"/>
          <p14:tracePt t="209664" x="4386263" y="16527463"/>
          <p14:tracePt t="209674" x="4311650" y="16552863"/>
          <p14:tracePt t="209683" x="4237038" y="16576675"/>
          <p14:tracePt t="209692" x="4162425" y="16602075"/>
          <p14:tracePt t="209703" x="4113213" y="16651288"/>
          <p14:tracePt t="209710" x="4062413" y="16676688"/>
          <p14:tracePt t="209720" x="3987800" y="16702088"/>
          <p14:tracePt t="209729" x="3938588" y="16725900"/>
          <p14:tracePt t="209739" x="3913188" y="16751300"/>
          <p14:tracePt t="209748" x="3887788" y="16751300"/>
          <p14:tracePt t="209757" x="3863975" y="16776700"/>
          <p14:tracePt t="209766" x="3838575" y="16802100"/>
          <p14:tracePt t="209776" x="3787775" y="16825913"/>
          <p14:tracePt t="209787" x="3738563" y="16851313"/>
          <p14:tracePt t="209794" x="3738563" y="16876713"/>
          <p14:tracePt t="209803" x="3689350" y="16925925"/>
          <p14:tracePt t="209813" x="3614738" y="16975138"/>
          <p14:tracePt t="209823" x="3589338" y="17025938"/>
          <p14:tracePt t="209832" x="3563938" y="17100550"/>
          <p14:tracePt t="209843" x="3514725" y="17149763"/>
          <p14:tracePt t="209854" x="3489325" y="17175163"/>
          <p14:tracePt t="209860" x="3463925" y="17200563"/>
          <p14:tracePt t="209870" x="3440113" y="17249775"/>
          <p14:tracePt t="209888" x="3440113" y="17275175"/>
          <p14:tracePt t="209897" x="3440113" y="17300575"/>
          <p14:tracePt t="209906" x="3440113" y="17324388"/>
          <p14:tracePt t="209916" x="3414713" y="17324388"/>
          <p14:tracePt t="209926" x="3414713" y="17349788"/>
          <p14:tracePt t="209937" x="3414713" y="17375188"/>
          <p14:tracePt t="209944" x="3414713" y="17399000"/>
          <p14:tracePt t="209953" x="3414713" y="17424400"/>
          <p14:tracePt t="209962" x="3414713" y="17449800"/>
          <p14:tracePt t="209973" x="3440113" y="17499013"/>
          <p14:tracePt t="209980" x="3514725" y="17573625"/>
          <p14:tracePt t="209992" x="3589338" y="17673638"/>
          <p14:tracePt t="209998" x="3713163" y="17822863"/>
          <p14:tracePt t="210008" x="3813175" y="17922875"/>
          <p14:tracePt t="210020" x="3887788" y="17973675"/>
          <p14:tracePt t="210027" x="3938588" y="17997488"/>
          <p14:tracePt t="210036" x="3962400" y="18048288"/>
          <p14:tracePt t="210045" x="4013200" y="18072100"/>
          <p14:tracePt t="210056" x="4062413" y="18097500"/>
          <p14:tracePt t="210063" x="4087813" y="18122900"/>
          <p14:tracePt t="210072" x="4113213" y="18122900"/>
          <p14:tracePt t="210081" x="4162425" y="18122900"/>
          <p14:tracePt t="210091" x="4187825" y="18146713"/>
          <p14:tracePt t="210100" x="4237038" y="18146713"/>
          <p14:tracePt t="210109" x="4262438" y="18146713"/>
          <p14:tracePt t="210122" x="4286250" y="18146713"/>
          <p14:tracePt t="210127" x="4337050" y="18146713"/>
          <p14:tracePt t="210137" x="4362450" y="18146713"/>
          <p14:tracePt t="210145" x="4437063" y="18146713"/>
          <p14:tracePt t="210155" x="4486275" y="18146713"/>
          <p14:tracePt t="210163" x="4511675" y="18146713"/>
          <p14:tracePt t="210174" x="4586288" y="18146713"/>
          <p14:tracePt t="210186" x="4635500" y="18146713"/>
          <p14:tracePt t="210202" x="4735513" y="18146713"/>
          <p14:tracePt t="210209" x="4784725" y="18146713"/>
          <p14:tracePt t="210223" x="4810125" y="18146713"/>
          <p14:tracePt t="210227" x="4884738" y="18146713"/>
          <p14:tracePt t="210237" x="4910138" y="18146713"/>
          <p14:tracePt t="210248" x="4959350" y="18146713"/>
          <p14:tracePt t="210254" x="5010150" y="18122900"/>
          <p14:tracePt t="210264" x="5033963" y="18122900"/>
          <p14:tracePt t="210273" x="5084763" y="18122900"/>
          <p14:tracePt t="210282" x="5133975" y="18122900"/>
          <p14:tracePt t="210300" x="5184775" y="18122900"/>
          <p14:tracePt t="210319" x="5208588" y="18122900"/>
          <p14:tracePt t="210328" x="5259388" y="18122900"/>
          <p14:tracePt t="210337" x="5259388" y="18097500"/>
          <p14:tracePt t="210346" x="5283200" y="18097500"/>
          <p14:tracePt t="210356" x="5308600" y="18097500"/>
          <p14:tracePt t="210364" x="5334000" y="18097500"/>
          <p14:tracePt t="210376" x="5359400" y="18072100"/>
          <p14:tracePt t="210382" x="5408613" y="18072100"/>
          <p14:tracePt t="210391" x="5434013" y="18072100"/>
          <p14:tracePt t="210400" x="5457825" y="18072100"/>
          <p14:tracePt t="210410" x="5483225" y="18048288"/>
          <p14:tracePt t="210422" x="5532438" y="18048288"/>
          <p14:tracePt t="210428" x="5583238" y="18022888"/>
          <p14:tracePt t="210446" x="5632450" y="17997488"/>
          <p14:tracePt t="210455" x="5657850" y="17997488"/>
          <p14:tracePt t="210464" x="5683250" y="17997488"/>
          <p14:tracePt t="210474" x="5707063" y="17973675"/>
          <p14:tracePt t="210483" x="5732463" y="17973675"/>
          <p14:tracePt t="210493" x="5757863" y="17973675"/>
          <p14:tracePt t="210500" x="5781675" y="17973675"/>
          <p14:tracePt t="210510" x="5807075" y="17973675"/>
          <p14:tracePt t="210537" x="5832475" y="17973675"/>
          <p14:tracePt t="210546" x="5857875" y="17973675"/>
          <p14:tracePt t="210564" x="5881688" y="17948275"/>
          <p14:tracePt t="210574" x="5907088" y="17948275"/>
          <p14:tracePt t="210583" x="5932488" y="17948275"/>
          <p14:tracePt t="210601" x="5956300" y="17922875"/>
          <p14:tracePt t="210611" x="5981700" y="17922875"/>
          <p14:tracePt t="210629" x="6007100" y="17922875"/>
          <p14:tracePt t="210638" x="6030913" y="17922875"/>
          <p14:tracePt t="210647" x="6056313" y="17922875"/>
          <p14:tracePt t="210665" x="6056313" y="17897475"/>
          <p14:tracePt t="210674" x="6081713" y="17897475"/>
          <p14:tracePt t="210688" x="6107113" y="17873663"/>
          <p14:tracePt t="210705" x="6130925" y="17848263"/>
          <p14:tracePt t="210723" x="6156325" y="17848263"/>
          <p14:tracePt t="210730" x="6181725" y="17848263"/>
          <p14:tracePt t="210758" x="6205538" y="17822863"/>
          <p14:tracePt t="210776" x="6205538" y="17799050"/>
          <p14:tracePt t="210785" x="6230938" y="17799050"/>
          <p14:tracePt t="210823" x="6230938" y="17773650"/>
          <p14:tracePt t="210850" x="6230938" y="17748250"/>
          <p14:tracePt t="210868" x="6230938" y="17724438"/>
          <p14:tracePt t="210896" x="6230938" y="17699038"/>
          <p14:tracePt t="210905" x="6230938" y="17673638"/>
          <p14:tracePt t="210914" x="6256338" y="17673638"/>
          <p14:tracePt t="210924" x="6256338" y="17624425"/>
          <p14:tracePt t="210933" x="6256338" y="17599025"/>
          <p14:tracePt t="210942" x="6256338" y="17549813"/>
          <p14:tracePt t="210954" x="6256338" y="17499013"/>
          <p14:tracePt t="210962" x="6256338" y="17475200"/>
          <p14:tracePt t="210970" x="6256338" y="17424400"/>
          <p14:tracePt t="210978" x="6230938" y="17375188"/>
          <p14:tracePt t="210997" x="6230938" y="17349788"/>
          <p14:tracePt t="211006" x="6205538" y="17300575"/>
          <p14:tracePt t="211015" x="6181725" y="17300575"/>
          <p14:tracePt t="211024" x="6156325" y="17275175"/>
          <p14:tracePt t="211033" x="6156325" y="17249775"/>
          <p14:tracePt t="211042" x="6130925" y="17224375"/>
          <p14:tracePt t="211057" x="6081713" y="17200563"/>
          <p14:tracePt t="211060" x="6081713" y="17175163"/>
          <p14:tracePt t="211070" x="6030913" y="17149763"/>
          <p14:tracePt t="211079" x="6007100" y="17149763"/>
          <p14:tracePt t="211092" x="6007100" y="17125950"/>
          <p14:tracePt t="211098" x="5956300" y="17100550"/>
          <p14:tracePt t="211107" x="5932488" y="17075150"/>
          <p14:tracePt t="211125" x="5881688" y="17051338"/>
          <p14:tracePt t="211144" x="5832475" y="17025938"/>
          <p14:tracePt t="211154" x="5781675" y="17000538"/>
          <p14:tracePt t="211172" x="5732463" y="17000538"/>
          <p14:tracePt t="211180" x="5683250" y="16975138"/>
          <p14:tracePt t="211190" x="5657850" y="16975138"/>
          <p14:tracePt t="211199" x="5608638" y="16975138"/>
          <p14:tracePt t="211209" x="5583238" y="16951325"/>
          <p14:tracePt t="211221" x="5557838" y="16951325"/>
          <p14:tracePt t="211227" x="5483225" y="16951325"/>
          <p14:tracePt t="211237" x="5457825" y="16951325"/>
          <p14:tracePt t="211245" x="5383213" y="16951325"/>
          <p14:tracePt t="211256" x="5283200" y="16925925"/>
          <p14:tracePt t="211264" x="5184775" y="16925925"/>
          <p14:tracePt t="211273" x="5133975" y="16925925"/>
          <p14:tracePt t="211282" x="5059363" y="16925925"/>
          <p14:tracePt t="211293" x="5010150" y="16925925"/>
          <p14:tracePt t="211306" x="4984750" y="16925925"/>
          <p14:tracePt t="211310" x="4935538" y="16925925"/>
          <p14:tracePt t="211320" x="4910138" y="16925925"/>
          <p14:tracePt t="211328" x="4860925" y="16925925"/>
          <p14:tracePt t="211339" x="4810125" y="16925925"/>
          <p14:tracePt t="211347" x="4784725" y="16925925"/>
          <p14:tracePt t="211356" x="4735513" y="16925925"/>
          <p14:tracePt t="211366" x="4686300" y="16925925"/>
          <p14:tracePt t="211375" x="4660900" y="16951325"/>
          <p14:tracePt t="211384" x="4611688" y="16951325"/>
          <p14:tracePt t="211394" x="4560888" y="16975138"/>
          <p14:tracePt t="211412" x="4535488" y="16975138"/>
          <p14:tracePt t="211422" x="4511675" y="16975138"/>
          <p14:tracePt t="211440" x="4486275" y="16975138"/>
          <p14:tracePt t="211449" x="4437063" y="17000538"/>
          <p14:tracePt t="211468" x="4411663" y="17025938"/>
          <p14:tracePt t="211477" x="4386263" y="17051338"/>
          <p14:tracePt t="211487" x="4362450" y="17051338"/>
          <p14:tracePt t="211506" x="4337050" y="17051338"/>
          <p14:tracePt t="211514" x="4311650" y="17075150"/>
          <p14:tracePt t="211523" x="4311650" y="17100550"/>
          <p14:tracePt t="211542" x="4286250" y="17100550"/>
          <p14:tracePt t="211554" x="4262438" y="17125950"/>
          <p14:tracePt t="211560" x="4262438" y="17149763"/>
          <p14:tracePt t="211570" x="4237038" y="17149763"/>
          <p14:tracePt t="211579" x="4237038" y="17175163"/>
          <p14:tracePt t="211591" x="4237038" y="17200563"/>
          <p14:tracePt t="211598" x="4211638" y="17224375"/>
          <p14:tracePt t="211616" x="4211638" y="17249775"/>
          <p14:tracePt t="211625" x="4211638" y="17275175"/>
          <p14:tracePt t="211640" x="4211638" y="17300575"/>
          <p14:tracePt t="211644" x="4211638" y="17324388"/>
          <p14:tracePt t="211654" x="4211638" y="17349788"/>
          <p14:tracePt t="211662" x="4211638" y="17399000"/>
          <p14:tracePt t="211671" x="4237038" y="17424400"/>
          <p14:tracePt t="211680" x="4237038" y="17449800"/>
          <p14:tracePt t="211691" x="4262438" y="17499013"/>
          <p14:tracePt t="211700" x="4286250" y="17549813"/>
          <p14:tracePt t="211709" x="4337050" y="17599025"/>
          <p14:tracePt t="211720" x="4386263" y="17624425"/>
          <p14:tracePt t="211727" x="4437063" y="17673638"/>
          <p14:tracePt t="211737" x="4460875" y="17724438"/>
          <p14:tracePt t="211745" x="4511675" y="17773650"/>
          <p14:tracePt t="211754" x="4560888" y="17799050"/>
          <p14:tracePt t="211763" x="4611688" y="17822863"/>
          <p14:tracePt t="211773" x="4660900" y="17822863"/>
          <p14:tracePt t="211781" x="4710113" y="17848263"/>
          <p14:tracePt t="211794" x="4760913" y="17873663"/>
          <p14:tracePt t="211800" x="4784725" y="17873663"/>
          <p14:tracePt t="211809" x="4835525" y="17897475"/>
          <p14:tracePt t="211820" x="4884738" y="17897475"/>
          <p14:tracePt t="211828" x="4910138" y="17897475"/>
          <p14:tracePt t="211840" x="4959350" y="17922875"/>
          <p14:tracePt t="211846" x="5033963" y="17922875"/>
          <p14:tracePt t="211855" x="5059363" y="17922875"/>
          <p14:tracePt t="211864" x="5133975" y="17922875"/>
          <p14:tracePt t="211874" x="5184775" y="17922875"/>
          <p14:tracePt t="211887" x="5233988" y="17922875"/>
          <p14:tracePt t="211892" x="5283200" y="17922875"/>
          <p14:tracePt t="211903" x="5334000" y="17922875"/>
          <p14:tracePt t="211910" x="5383213" y="17922875"/>
          <p14:tracePt t="211923" x="5457825" y="17922875"/>
          <p14:tracePt t="211928" x="5483225" y="17922875"/>
          <p14:tracePt t="211939" x="5557838" y="17897475"/>
          <p14:tracePt t="211946" x="5608638" y="17897475"/>
          <p14:tracePt t="211955" x="5632450" y="17897475"/>
          <p14:tracePt t="211965" x="5707063" y="17873663"/>
          <p14:tracePt t="211974" x="5757863" y="17873663"/>
          <p14:tracePt t="211984" x="5781675" y="17873663"/>
          <p14:tracePt t="211993" x="5807075" y="17848263"/>
          <p14:tracePt t="212008" x="5857875" y="17848263"/>
          <p14:tracePt t="212010" x="5881688" y="17848263"/>
          <p14:tracePt t="212020" x="5956300" y="17848263"/>
          <p14:tracePt t="212029" x="6007100" y="17848263"/>
          <p14:tracePt t="212041" x="6030913" y="17822863"/>
          <p14:tracePt t="212047" x="6107113" y="17822863"/>
          <p14:tracePt t="212056" x="6156325" y="17799050"/>
          <p14:tracePt t="212065" x="6181725" y="17799050"/>
          <p14:tracePt t="212074" x="6256338" y="17799050"/>
          <p14:tracePt t="212087" x="6280150" y="17773650"/>
          <p14:tracePt t="212093" x="6305550" y="17773650"/>
          <p14:tracePt t="212105" x="6330950" y="17748250"/>
          <p14:tracePt t="212112" x="6356350" y="17748250"/>
          <p14:tracePt t="212120" x="6380163" y="17748250"/>
          <p14:tracePt t="212129" x="6405563" y="17748250"/>
          <p14:tracePt t="212157" x="6430963" y="17724438"/>
          <p14:tracePt t="212166" x="6454775" y="17724438"/>
          <p14:tracePt t="212175" x="6480175" y="17724438"/>
          <p14:tracePt t="212193" x="6480175" y="17699038"/>
          <p14:tracePt t="212203" x="6505575" y="17699038"/>
          <p14:tracePt t="212221" x="6529388" y="17699038"/>
          <p14:tracePt t="245947" x="6529388" y="17673638"/>
          <p14:tracePt t="245956" x="6529388" y="17648238"/>
          <p14:tracePt t="245966" x="6505575" y="17624425"/>
          <p14:tracePt t="245984" x="6505575" y="17599025"/>
          <p14:tracePt t="245993" x="6480175" y="17573625"/>
          <p14:tracePt t="246005" x="6454775" y="17573625"/>
          <p14:tracePt t="246011" x="6454775" y="17549813"/>
          <p14:tracePt t="246022" x="6430963" y="17524413"/>
          <p14:tracePt t="246038" x="6430963" y="17499013"/>
          <p14:tracePt t="246047" x="6405563" y="17475200"/>
          <p14:tracePt t="246059" x="6380163" y="17475200"/>
          <p14:tracePt t="246065" x="6356350" y="17449800"/>
          <p14:tracePt t="246075" x="6330950" y="17424400"/>
          <p14:tracePt t="246084" x="6280150" y="17399000"/>
          <p14:tracePt t="246093" x="6230938" y="17349788"/>
          <p14:tracePt t="246105" x="6205538" y="17324388"/>
          <p14:tracePt t="246111" x="6130925" y="17275175"/>
          <p14:tracePt t="246124" x="6081713" y="17200563"/>
          <p14:tracePt t="246130" x="6007100" y="17175163"/>
          <p14:tracePt t="246139" x="5932488" y="17125950"/>
          <p14:tracePt t="246148" x="5881688" y="17100550"/>
          <p14:tracePt t="246157" x="5832475" y="17051338"/>
          <p14:tracePt t="246167" x="5757863" y="17025938"/>
          <p14:tracePt t="246176" x="5683250" y="17000538"/>
          <p14:tracePt t="246185" x="5657850" y="16951325"/>
          <p14:tracePt t="246194" x="5583238" y="16925925"/>
          <p14:tracePt t="246205" x="5532438" y="16925925"/>
          <p14:tracePt t="246212" x="5508625" y="16925925"/>
          <p14:tracePt t="246222" x="5483225" y="16925925"/>
          <p14:tracePt t="246230" x="5434013" y="16900525"/>
          <p14:tracePt t="246249" x="5383213" y="16900525"/>
          <p14:tracePt t="246259" x="5334000" y="16876713"/>
          <p14:tracePt t="246277" x="5308600" y="16876713"/>
          <p14:tracePt t="246291" x="5283200" y="16876713"/>
          <p14:tracePt t="246295" x="5259388" y="16876713"/>
          <p14:tracePt t="246305" x="5233988" y="16876713"/>
          <p14:tracePt t="246313" x="5208588" y="16876713"/>
          <p14:tracePt t="246331" x="5184775" y="16876713"/>
          <p14:tracePt t="246340" x="5133975" y="16876713"/>
          <p14:tracePt t="246359" x="5084763" y="16876713"/>
          <p14:tracePt t="246372" x="5059363" y="16876713"/>
          <p14:tracePt t="246378" x="5033963" y="16876713"/>
          <p14:tracePt t="246391" x="4984750" y="16876713"/>
          <p14:tracePt t="246396" x="4935538" y="16876713"/>
          <p14:tracePt t="246406" x="4884738" y="16876713"/>
          <p14:tracePt t="246414" x="4835525" y="16876713"/>
          <p14:tracePt t="246424" x="4810125" y="16876713"/>
          <p14:tracePt t="246433" x="4760913" y="16876713"/>
          <p14:tracePt t="246442" x="4735513" y="16876713"/>
          <p14:tracePt t="246451" x="4686300" y="16876713"/>
          <p14:tracePt t="246461" x="4635500" y="16876713"/>
          <p14:tracePt t="246472" x="4635500" y="16900525"/>
          <p14:tracePt t="246480" x="4586288" y="16900525"/>
          <p14:tracePt t="246488" x="4560888" y="16900525"/>
          <p14:tracePt t="246498" x="4511675" y="16900525"/>
          <p14:tracePt t="246507" x="4486275" y="16900525"/>
          <p14:tracePt t="246516" x="4460875" y="16925925"/>
          <p14:tracePt t="246525" x="4437063" y="16951325"/>
          <p14:tracePt t="246534" x="4411663" y="16951325"/>
          <p14:tracePt t="246546" x="4386263" y="16975138"/>
          <p14:tracePt t="246555" x="4362450" y="16975138"/>
          <p14:tracePt t="246563" x="4337050" y="17000538"/>
          <p14:tracePt t="246572" x="4311650" y="17025938"/>
          <p14:tracePt t="246581" x="4311650" y="17051338"/>
          <p14:tracePt t="246590" x="4262438" y="17051338"/>
          <p14:tracePt t="246599" x="4237038" y="17075150"/>
          <p14:tracePt t="246609" x="4237038" y="17100550"/>
          <p14:tracePt t="246627" x="4211638" y="17125950"/>
          <p14:tracePt t="246638" x="4187825" y="17149763"/>
          <p14:tracePt t="246645" x="4187825" y="17175163"/>
          <p14:tracePt t="246664" x="4162425" y="17224375"/>
          <p14:tracePt t="246674" x="4137025" y="17249775"/>
          <p14:tracePt t="246691" x="4113213" y="17275175"/>
          <p14:tracePt t="246700" x="4113213" y="17300575"/>
          <p14:tracePt t="246710" x="4113213" y="17349788"/>
          <p14:tracePt t="246722" x="4087813" y="17399000"/>
          <p14:tracePt t="246728" x="4087813" y="17449800"/>
          <p14:tracePt t="246739" x="4062413" y="17475200"/>
          <p14:tracePt t="246749" x="4062413" y="17524413"/>
          <p14:tracePt t="246759" x="4062413" y="17549813"/>
          <p14:tracePt t="246765" x="4062413" y="17573625"/>
          <p14:tracePt t="246775" x="4062413" y="17624425"/>
          <p14:tracePt t="246784" x="4062413" y="17648238"/>
          <p14:tracePt t="246793" x="4062413" y="17673638"/>
          <p14:tracePt t="246805" x="4062413" y="17724438"/>
          <p14:tracePt t="246811" x="4062413" y="17799050"/>
          <p14:tracePt t="246822" x="4087813" y="17897475"/>
          <p14:tracePt t="246829" x="4137025" y="17997488"/>
          <p14:tracePt t="246838" x="4187825" y="18097500"/>
          <p14:tracePt t="246848" x="4211638" y="18146713"/>
          <p14:tracePt t="246857" x="4237038" y="18222913"/>
          <p14:tracePt t="246875" x="4237038" y="18272125"/>
          <p14:tracePt t="246888" x="4262438" y="18297525"/>
          <p14:tracePt t="246904" x="4286250" y="18297525"/>
          <p14:tracePt t="246912" x="4286250" y="18321338"/>
          <p14:tracePt t="246924" x="4311650" y="18346738"/>
          <p14:tracePt t="246930" x="4337050" y="18346738"/>
          <p14:tracePt t="246940" x="4362450" y="18372138"/>
          <p14:tracePt t="246949" x="4386263" y="18397538"/>
          <p14:tracePt t="246959" x="4411663" y="18421350"/>
          <p14:tracePt t="246968" x="4437063" y="18421350"/>
          <p14:tracePt t="246977" x="4460875" y="18472150"/>
          <p14:tracePt t="246988" x="4486275" y="18495963"/>
          <p14:tracePt t="246996" x="4511675" y="18495963"/>
          <p14:tracePt t="247015" x="4535488" y="18521363"/>
          <p14:tracePt t="247024" x="4560888" y="18546763"/>
          <p14:tracePt t="247041" x="4611688" y="18546763"/>
          <p14:tracePt t="247052" x="4635500" y="18570575"/>
          <p14:tracePt t="247061" x="4660900" y="18595975"/>
          <p14:tracePt t="247072" x="4710113" y="18595975"/>
          <p14:tracePt t="247079" x="4760913" y="18621375"/>
          <p14:tracePt t="247089" x="4784725" y="18621375"/>
          <p14:tracePt t="247097" x="4835525" y="18646775"/>
          <p14:tracePt t="247106" x="4884738" y="18646775"/>
          <p14:tracePt t="247115" x="4935538" y="18670588"/>
          <p14:tracePt t="247125" x="4959350" y="18670588"/>
          <p14:tracePt t="247134" x="4984750" y="18670588"/>
          <p14:tracePt t="247143" x="5010150" y="18670588"/>
          <p14:tracePt t="247155" x="5059363" y="18670588"/>
          <p14:tracePt t="247162" x="5084763" y="18670588"/>
          <p14:tracePt t="247172" x="5133975" y="18670588"/>
          <p14:tracePt t="247180" x="5184775" y="18670588"/>
          <p14:tracePt t="247190" x="5208588" y="18670588"/>
          <p14:tracePt t="247198" x="5259388" y="18670588"/>
          <p14:tracePt t="247207" x="5308600" y="18670588"/>
          <p14:tracePt t="247216" x="5383213" y="18670588"/>
          <p14:tracePt t="247226" x="5434013" y="18670588"/>
          <p14:tracePt t="247235" x="5483225" y="18670588"/>
          <p14:tracePt t="247244" x="5532438" y="18670588"/>
          <p14:tracePt t="247255" x="5608638" y="18670588"/>
          <p14:tracePt t="247265" x="5632450" y="18670588"/>
          <p14:tracePt t="247272" x="5683250" y="18670588"/>
          <p14:tracePt t="247281" x="5732463" y="18670588"/>
          <p14:tracePt t="247293" x="5781675" y="18670588"/>
          <p14:tracePt t="247299" x="5857875" y="18670588"/>
          <p14:tracePt t="247308" x="5907088" y="18670588"/>
          <p14:tracePt t="247317" x="5932488" y="18670588"/>
          <p14:tracePt t="247326" x="5981700" y="18646775"/>
          <p14:tracePt t="247339" x="6007100" y="18646775"/>
          <p14:tracePt t="247344" x="6030913" y="18646775"/>
          <p14:tracePt t="247355" x="6081713" y="18621375"/>
          <p14:tracePt t="247362" x="6107113" y="18595975"/>
          <p14:tracePt t="247374" x="6130925" y="18595975"/>
          <p14:tracePt t="247380" x="6181725" y="18570575"/>
          <p14:tracePt t="247399" x="6230938" y="18570575"/>
          <p14:tracePt t="247408" x="6280150" y="18546763"/>
          <p14:tracePt t="247417" x="6280150" y="18521363"/>
          <p14:tracePt t="247426" x="6330950" y="18521363"/>
          <p14:tracePt t="247435" x="6380163" y="18495963"/>
          <p14:tracePt t="247445" x="6380163" y="18472150"/>
          <p14:tracePt t="247455" x="6430963" y="18472150"/>
          <p14:tracePt t="247464" x="6454775" y="18446750"/>
          <p14:tracePt t="247473" x="6480175" y="18421350"/>
          <p14:tracePt t="247482" x="6505575" y="18421350"/>
          <p14:tracePt t="247491" x="6529388" y="18397538"/>
          <p14:tracePt t="247500" x="6529388" y="18372138"/>
          <p14:tracePt t="247510" x="6554788" y="18346738"/>
          <p14:tracePt t="247518" x="6580188" y="18346738"/>
          <p14:tracePt t="247527" x="6580188" y="18321338"/>
          <p14:tracePt t="247541" x="6605588" y="18297525"/>
          <p14:tracePt t="247546" x="6629400" y="18297525"/>
          <p14:tracePt t="247555" x="6654800" y="18272125"/>
          <p14:tracePt t="247564" x="6654800" y="18246725"/>
          <p14:tracePt t="247573" x="6680200" y="18222913"/>
          <p14:tracePt t="247592" x="6680200" y="18197513"/>
          <p14:tracePt t="247601" x="6704013" y="18172113"/>
          <p14:tracePt t="247628" x="6704013" y="18146713"/>
          <p14:tracePt t="247647" x="6704013" y="18122900"/>
          <p14:tracePt t="247656" x="6704013" y="18097500"/>
          <p14:tracePt t="247674" x="6704013" y="18048288"/>
          <p14:tracePt t="247684" x="6704013" y="18022888"/>
          <p14:tracePt t="247693" x="6680200" y="17997488"/>
          <p14:tracePt t="247702" x="6654800" y="17948275"/>
          <p14:tracePt t="247711" x="6629400" y="17897475"/>
          <p14:tracePt t="247722" x="6605588" y="17873663"/>
          <p14:tracePt t="247729" x="6554788" y="17822863"/>
          <p14:tracePt t="247739" x="6529388" y="17773650"/>
          <p14:tracePt t="247747" x="6480175" y="17724438"/>
          <p14:tracePt t="247757" x="6454775" y="17724438"/>
          <p14:tracePt t="247766" x="6430963" y="17673638"/>
          <p14:tracePt t="247775" x="6380163" y="17648238"/>
          <p14:tracePt t="247784" x="6356350" y="17624425"/>
          <p14:tracePt t="247805" x="6305550" y="17599025"/>
          <p14:tracePt t="247811" x="6280150" y="17573625"/>
          <p14:tracePt t="247822" x="6256338" y="17549813"/>
          <p14:tracePt t="247829" x="6230938" y="17549813"/>
          <p14:tracePt t="247841" x="6205538" y="17549813"/>
          <p14:tracePt t="247848" x="6205538" y="17524413"/>
          <p14:tracePt t="247857" x="6181725" y="17524413"/>
          <p14:tracePt t="247869" x="6156325" y="17499013"/>
          <p14:tracePt t="247875" x="6130925" y="17499013"/>
          <p14:tracePt t="247883" x="6107113" y="17499013"/>
          <p14:tracePt t="247893" x="6081713" y="17499013"/>
          <p14:tracePt t="247902" x="6081713" y="17475200"/>
          <p14:tracePt t="247911" x="6056313" y="17475200"/>
          <p14:tracePt t="247922" x="6007100" y="17475200"/>
          <p14:tracePt t="247939" x="5956300" y="17475200"/>
          <p14:tracePt t="247949" x="5932488" y="17449800"/>
          <p14:tracePt t="247958" x="5907088" y="17449800"/>
          <p14:tracePt t="247967" x="5857875" y="17424400"/>
          <p14:tracePt t="247976" x="5832475" y="17424400"/>
          <p14:tracePt t="247985" x="5781675" y="17399000"/>
          <p14:tracePt t="247997" x="5732463" y="17399000"/>
          <p14:tracePt t="248005" x="5683250" y="17375188"/>
          <p14:tracePt t="248013" x="5632450" y="17375188"/>
          <p14:tracePt t="248022" x="5557838" y="17349788"/>
          <p14:tracePt t="248031" x="5532438" y="17349788"/>
          <p14:tracePt t="248041" x="5483225" y="17349788"/>
          <p14:tracePt t="248050" x="5434013" y="17349788"/>
          <p14:tracePt t="248061" x="5408613" y="17349788"/>
          <p14:tracePt t="248068" x="5334000" y="17349788"/>
          <p14:tracePt t="248078" x="5283200" y="17349788"/>
          <p14:tracePt t="248088" x="5259388" y="17349788"/>
          <p14:tracePt t="248096" x="5184775" y="17349788"/>
          <p14:tracePt t="248105" x="5159375" y="17349788"/>
          <p14:tracePt t="248114" x="5084763" y="17349788"/>
          <p14:tracePt t="248125" x="5033963" y="17349788"/>
          <p14:tracePt t="248133" x="4984750" y="17349788"/>
          <p14:tracePt t="248142" x="4935538" y="17349788"/>
          <p14:tracePt t="248152" x="4884738" y="17349788"/>
          <p14:tracePt t="248161" x="4860925" y="17349788"/>
          <p14:tracePt t="248172" x="4810125" y="17349788"/>
          <p14:tracePt t="248180" x="4760913" y="17349788"/>
          <p14:tracePt t="248203" x="4710113" y="17349788"/>
          <p14:tracePt t="248210" x="4686300" y="17349788"/>
          <p14:tracePt t="248216" x="4660900" y="17349788"/>
          <p14:tracePt t="248225" x="4635500" y="17349788"/>
          <p14:tracePt t="248235" x="4611688" y="17349788"/>
          <p14:tracePt t="248244" x="4586288" y="17375188"/>
          <p14:tracePt t="248255" x="4560888" y="17375188"/>
          <p14:tracePt t="248262" x="4535488" y="17375188"/>
          <p14:tracePt t="248273" x="4486275" y="17399000"/>
          <p14:tracePt t="248290" x="4460875" y="17399000"/>
          <p14:tracePt t="248299" x="4411663" y="17399000"/>
          <p14:tracePt t="248309" x="4411663" y="17424400"/>
          <p14:tracePt t="248317" x="4362450" y="17449800"/>
          <p14:tracePt t="248326" x="4337050" y="17449800"/>
          <p14:tracePt t="248341" x="4311650" y="17475200"/>
          <p14:tracePt t="248345" x="4286250" y="17475200"/>
          <p14:tracePt t="248356" x="4262438" y="17475200"/>
          <p14:tracePt t="248363" x="4237038" y="17499013"/>
          <p14:tracePt t="248373" x="4211638" y="17524413"/>
          <p14:tracePt t="248381" x="4162425" y="17549813"/>
          <p14:tracePt t="248393" x="4137025" y="17573625"/>
          <p14:tracePt t="248400" x="4087813" y="17573625"/>
          <p14:tracePt t="248409" x="4062413" y="17599025"/>
          <p14:tracePt t="248418" x="4037013" y="17648238"/>
          <p14:tracePt t="248428" x="3987800" y="17673638"/>
          <p14:tracePt t="248438" x="3962400" y="17673638"/>
          <p14:tracePt t="248446" x="3962400" y="17699038"/>
          <p14:tracePt t="248456" x="3938588" y="17724438"/>
          <p14:tracePt t="248464" x="3913188" y="17724438"/>
          <p14:tracePt t="248474" x="3913188" y="17748250"/>
          <p14:tracePt t="248483" x="3887788" y="17773650"/>
          <p14:tracePt t="248492" x="3887788" y="17799050"/>
          <p14:tracePt t="248501" x="3887788" y="17822863"/>
          <p14:tracePt t="248511" x="3863975" y="17848263"/>
          <p14:tracePt t="248530" x="3863975" y="17873663"/>
          <p14:tracePt t="248541" x="3863975" y="17897475"/>
          <p14:tracePt t="248548" x="3838575" y="17922875"/>
          <p14:tracePt t="248567" x="3838575" y="17948275"/>
          <p14:tracePt t="248585" x="3838575" y="17973675"/>
          <p14:tracePt t="248612" x="3838575" y="17997488"/>
          <p14:tracePt t="248641" x="3838575" y="18022888"/>
          <p14:tracePt t="248650" x="3838575" y="18048288"/>
          <p14:tracePt t="248669" x="3838575" y="18072100"/>
          <p14:tracePt t="248677" x="3863975" y="18097500"/>
          <p14:tracePt t="248686" x="3887788" y="18122900"/>
          <p14:tracePt t="248695" x="3887788" y="18146713"/>
          <p14:tracePt t="248705" x="3913188" y="18197513"/>
          <p14:tracePt t="248713" x="3938588" y="18197513"/>
          <p14:tracePt t="248723" x="3938588" y="18222913"/>
          <p14:tracePt t="248732" x="3962400" y="18246725"/>
          <p14:tracePt t="248741" x="3987800" y="18246725"/>
          <p14:tracePt t="248750" x="3987800" y="18272125"/>
          <p14:tracePt t="248759" x="4013200" y="18272125"/>
          <p14:tracePt t="248768" x="4013200" y="18297525"/>
          <p14:tracePt t="248789" x="4037013" y="18321338"/>
          <p14:tracePt t="248805" x="4062413" y="18321338"/>
          <p14:tracePt t="248823" x="4087813" y="18346738"/>
          <p14:tracePt t="248832" x="4113213" y="18346738"/>
          <p14:tracePt t="248842" x="4137025" y="18346738"/>
          <p14:tracePt t="248850" x="4137025" y="18372138"/>
          <p14:tracePt t="248859" x="4162425" y="18372138"/>
          <p14:tracePt t="248872" x="4211638" y="18372138"/>
          <p14:tracePt t="248891" x="4262438" y="18372138"/>
          <p14:tracePt t="248903" x="4286250" y="18397538"/>
          <p14:tracePt t="248907" x="4337050" y="18397538"/>
          <p14:tracePt t="248914" x="4411663" y="18397538"/>
          <p14:tracePt t="248924" x="4437063" y="18397538"/>
          <p14:tracePt t="248936" x="4511675" y="18421350"/>
          <p14:tracePt t="248942" x="4560888" y="18421350"/>
          <p14:tracePt t="248951" x="4611688" y="18446750"/>
          <p14:tracePt t="248960" x="4686300" y="18446750"/>
          <p14:tracePt t="248976" x="4735513" y="18472150"/>
          <p14:tracePt t="248978" x="4760913" y="18472150"/>
          <p14:tracePt t="248988" x="4810125" y="18495963"/>
          <p14:tracePt t="249000" x="4860925" y="18495963"/>
          <p14:tracePt t="249006" x="4884738" y="18521363"/>
          <p14:tracePt t="249016" x="4910138" y="18521363"/>
          <p14:tracePt t="249025" x="4959350" y="18521363"/>
          <p14:tracePt t="249043" x="4984750" y="18521363"/>
          <p14:tracePt t="249052" x="5010150" y="18521363"/>
          <p14:tracePt t="249064" x="5033963" y="18521363"/>
          <p14:tracePt t="249072" x="5059363" y="18521363"/>
          <p14:tracePt t="249079" x="5084763" y="18521363"/>
          <p14:tracePt t="249097" x="5133975" y="18521363"/>
          <p14:tracePt t="249106" x="5159375" y="18521363"/>
          <p14:tracePt t="249116" x="5208588" y="18521363"/>
          <p14:tracePt t="249125" x="5259388" y="18521363"/>
          <p14:tracePt t="249134" x="5308600" y="18521363"/>
          <p14:tracePt t="249143" x="5383213" y="18521363"/>
          <p14:tracePt t="249152" x="5457825" y="18521363"/>
          <p14:tracePt t="249161" x="5508625" y="18521363"/>
          <p14:tracePt t="249173" x="5557838" y="18495963"/>
          <p14:tracePt t="249179" x="5632450" y="18495963"/>
          <p14:tracePt t="249189" x="5683250" y="18495963"/>
          <p14:tracePt t="249197" x="5732463" y="18495963"/>
          <p14:tracePt t="249206" x="5807075" y="18495963"/>
          <p14:tracePt t="249215" x="5832475" y="18472150"/>
          <p14:tracePt t="249225" x="5907088" y="18472150"/>
          <p14:tracePt t="249234" x="5956300" y="18472150"/>
          <p14:tracePt t="249243" x="5981700" y="18472150"/>
          <p14:tracePt t="249252" x="6030913" y="18472150"/>
          <p14:tracePt t="249261" x="6056313" y="18472150"/>
          <p14:tracePt t="249275" x="6081713" y="18472150"/>
          <p14:tracePt t="249279" x="6107113" y="18472150"/>
          <p14:tracePt t="249289" x="6130925" y="18446750"/>
          <p14:tracePt t="249298" x="6156325" y="18446750"/>
          <p14:tracePt t="249307" x="6181725" y="18446750"/>
          <p14:tracePt t="249316" x="6205538" y="18446750"/>
          <p14:tracePt t="249334" x="6230938" y="18421350"/>
          <p14:tracePt t="249344" x="6256338" y="18421350"/>
          <p14:tracePt t="249362" x="6305550" y="18421350"/>
          <p14:tracePt t="351849" x="5707063" y="18172113"/>
          <p14:tracePt t="351858" x="4910138" y="17822863"/>
          <p14:tracePt t="351870" x="4286250" y="17549813"/>
          <p14:tracePt t="351877" x="3738563" y="17300575"/>
          <p14:tracePt t="351886" x="3340100" y="17075150"/>
          <p14:tracePt t="351895" x="2767013" y="16776700"/>
          <p14:tracePt t="351904" x="2243138" y="16427450"/>
          <p14:tracePt t="351913" x="1470025" y="15854363"/>
          <p14:tracePt t="351923" x="698500" y="15230475"/>
        </p14:tracePtLst>
      </p14:laserTraceLst>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TotalTime>
  <Words>920</Words>
  <Application>Microsoft Office PowerPoint</Application>
  <PresentationFormat>Custom</PresentationFormat>
  <Paragraphs>40</Paragraphs>
  <Slides>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danira b</dc:creator>
  <cp:lastModifiedBy>danira b</cp:lastModifiedBy>
  <cp:revision>2</cp:revision>
  <dcterms:created xsi:type="dcterms:W3CDTF">2021-10-11T17:12:51Z</dcterms:created>
  <dcterms:modified xsi:type="dcterms:W3CDTF">2021-10-12T16:27:54Z</dcterms:modified>
</cp:coreProperties>
</file>